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Lst>
  <p:sldSz cy="5143500" cx="9144000"/>
  <p:notesSz cx="6858000" cy="9144000"/>
  <p:embeddedFontLst>
    <p:embeddedFont>
      <p:font typeface="Nunito"/>
      <p:regular r:id="rId14"/>
      <p:bold r:id="rId15"/>
      <p:italic r:id="rId16"/>
      <p:boldItalic r:id="rId17"/>
    </p:embeddedFont>
    <p:embeddedFont>
      <p:font typeface="Maven Pro"/>
      <p:regular r:id="rId18"/>
      <p:bold r:id="rId1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font" Target="fonts/Nunito-bold.fntdata"/><Relationship Id="rId14" Type="http://schemas.openxmlformats.org/officeDocument/2006/relationships/font" Target="fonts/Nunito-regular.fntdata"/><Relationship Id="rId17" Type="http://schemas.openxmlformats.org/officeDocument/2006/relationships/font" Target="fonts/Nunito-boldItalic.fntdata"/><Relationship Id="rId16" Type="http://schemas.openxmlformats.org/officeDocument/2006/relationships/font" Target="fonts/Nunito-italic.fntdata"/><Relationship Id="rId5" Type="http://schemas.openxmlformats.org/officeDocument/2006/relationships/notesMaster" Target="notesMasters/notesMaster1.xml"/><Relationship Id="rId19" Type="http://schemas.openxmlformats.org/officeDocument/2006/relationships/font" Target="fonts/MavenPro-bold.fntdata"/><Relationship Id="rId6" Type="http://schemas.openxmlformats.org/officeDocument/2006/relationships/slide" Target="slides/slide1.xml"/><Relationship Id="rId18" Type="http://schemas.openxmlformats.org/officeDocument/2006/relationships/font" Target="fonts/MavenPro-regular.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e5ed3a896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e5ed3a896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e5f60315e1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e5f60315e1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e5ed3a8961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e5ed3a8961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b831728779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b831728779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e5f60315e1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e5f60315e1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e5ed3a8961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e5ed3a8961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e5ed3a8961_0_2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e5ed3a8961_0_2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3"/>
        </a:solidFill>
      </p:bgPr>
    </p:bg>
    <p:spTree>
      <p:nvGrpSpPr>
        <p:cNvPr id="9" name="Shape 9"/>
        <p:cNvGrpSpPr/>
        <p:nvPr/>
      </p:nvGrpSpPr>
      <p:grpSpPr>
        <a:xfrm>
          <a:off x="0" y="0"/>
          <a:ext cx="0" cy="0"/>
          <a:chOff x="0" y="0"/>
          <a:chExt cx="0" cy="0"/>
        </a:xfrm>
      </p:grpSpPr>
      <p:grpSp>
        <p:nvGrpSpPr>
          <p:cNvPr id="10" name="Google Shape;10;p2"/>
          <p:cNvGrpSpPr/>
          <p:nvPr/>
        </p:nvGrpSpPr>
        <p:grpSpPr>
          <a:xfrm>
            <a:off x="7343003" y="3409675"/>
            <a:ext cx="1691422" cy="1732548"/>
            <a:chOff x="7343003" y="3409675"/>
            <a:chExt cx="1691422" cy="1732548"/>
          </a:xfrm>
        </p:grpSpPr>
        <p:grpSp>
          <p:nvGrpSpPr>
            <p:cNvPr id="11" name="Google Shape;11;p2"/>
            <p:cNvGrpSpPr/>
            <p:nvPr/>
          </p:nvGrpSpPr>
          <p:grpSpPr>
            <a:xfrm>
              <a:off x="7343003" y="4453711"/>
              <a:ext cx="316800" cy="688513"/>
              <a:chOff x="7343003" y="4453711"/>
              <a:chExt cx="316800" cy="688513"/>
            </a:xfrm>
          </p:grpSpPr>
          <p:sp>
            <p:nvSpPr>
              <p:cNvPr id="12" name="Google Shape;12;p2"/>
              <p:cNvSpPr/>
              <p:nvPr/>
            </p:nvSpPr>
            <p:spPr>
              <a:xfrm>
                <a:off x="7343003"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7343003"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 name="Google Shape;14;p2"/>
            <p:cNvGrpSpPr/>
            <p:nvPr/>
          </p:nvGrpSpPr>
          <p:grpSpPr>
            <a:xfrm>
              <a:off x="7801210" y="4105700"/>
              <a:ext cx="316800" cy="1036523"/>
              <a:chOff x="7801210" y="4105700"/>
              <a:chExt cx="316800" cy="1036523"/>
            </a:xfrm>
          </p:grpSpPr>
          <p:sp>
            <p:nvSpPr>
              <p:cNvPr id="15" name="Google Shape;15;p2"/>
              <p:cNvSpPr/>
              <p:nvPr/>
            </p:nvSpPr>
            <p:spPr>
              <a:xfrm>
                <a:off x="7801210"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7801210"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7801210"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8259418" y="3757688"/>
              <a:ext cx="316800" cy="1384535"/>
              <a:chOff x="8259418" y="3757688"/>
              <a:chExt cx="316800" cy="1384535"/>
            </a:xfrm>
          </p:grpSpPr>
          <p:sp>
            <p:nvSpPr>
              <p:cNvPr id="19" name="Google Shape;19;p2"/>
              <p:cNvSpPr/>
              <p:nvPr/>
            </p:nvSpPr>
            <p:spPr>
              <a:xfrm>
                <a:off x="8259418"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8259418"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8259418"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8259418"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 name="Google Shape;23;p2"/>
            <p:cNvGrpSpPr/>
            <p:nvPr/>
          </p:nvGrpSpPr>
          <p:grpSpPr>
            <a:xfrm>
              <a:off x="8717625" y="3409675"/>
              <a:ext cx="316800" cy="1732548"/>
              <a:chOff x="8717625" y="3409675"/>
              <a:chExt cx="316800" cy="1732548"/>
            </a:xfrm>
          </p:grpSpPr>
          <p:sp>
            <p:nvSpPr>
              <p:cNvPr id="24" name="Google Shape;24;p2"/>
              <p:cNvSpPr/>
              <p:nvPr/>
            </p:nvSpPr>
            <p:spPr>
              <a:xfrm>
                <a:off x="8717625"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8717625"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8717625"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8717625" y="3409675"/>
                <a:ext cx="316800" cy="1732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8717625"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9" name="Google Shape;29;p2"/>
          <p:cNvGrpSpPr/>
          <p:nvPr/>
        </p:nvGrpSpPr>
        <p:grpSpPr>
          <a:xfrm>
            <a:off x="5043503" y="0"/>
            <a:ext cx="3814072" cy="3839102"/>
            <a:chOff x="5043503" y="0"/>
            <a:chExt cx="3814072" cy="3839102"/>
          </a:xfrm>
        </p:grpSpPr>
        <p:sp>
          <p:nvSpPr>
            <p:cNvPr id="30" name="Google Shape;30;p2"/>
            <p:cNvSpPr/>
            <p:nvPr/>
          </p:nvSpPr>
          <p:spPr>
            <a:xfrm>
              <a:off x="8460975" y="1817775"/>
              <a:ext cx="396600" cy="3966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rot="-9830444">
              <a:off x="6469759" y="3480728"/>
              <a:ext cx="320148" cy="32014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 name="Google Shape;32;p2"/>
            <p:cNvGrpSpPr/>
            <p:nvPr/>
          </p:nvGrpSpPr>
          <p:grpSpPr>
            <a:xfrm>
              <a:off x="7647812" y="2704283"/>
              <a:ext cx="635219" cy="635219"/>
              <a:chOff x="6725724" y="2701260"/>
              <a:chExt cx="1208101" cy="1208100"/>
            </a:xfrm>
          </p:grpSpPr>
          <p:sp>
            <p:nvSpPr>
              <p:cNvPr id="33" name="Google Shape;33;p2"/>
              <p:cNvSpPr/>
              <p:nvPr/>
            </p:nvSpPr>
            <p:spPr>
              <a:xfrm rot="5400000">
                <a:off x="6725725" y="2701260"/>
                <a:ext cx="1208100" cy="12081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rot="5400000">
                <a:off x="6725724" y="2701260"/>
                <a:ext cx="1208100" cy="1208100"/>
              </a:xfrm>
              <a:prstGeom prst="pie">
                <a:avLst>
                  <a:gd fmla="val 8244818" name="adj1"/>
                  <a:gd fmla="val 16246175"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rot="5400000">
                <a:off x="6954988" y="2930398"/>
                <a:ext cx="749700" cy="7497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2"/>
            <p:cNvSpPr/>
            <p:nvPr/>
          </p:nvSpPr>
          <p:spPr>
            <a:xfrm>
              <a:off x="8460975" y="1817775"/>
              <a:ext cx="396600" cy="396600"/>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 name="Google Shape;37;p2"/>
            <p:cNvGrpSpPr/>
            <p:nvPr/>
          </p:nvGrpSpPr>
          <p:grpSpPr>
            <a:xfrm>
              <a:off x="7952720" y="179238"/>
              <a:ext cx="873165" cy="873003"/>
              <a:chOff x="7754428" y="208725"/>
              <a:chExt cx="541800" cy="541800"/>
            </a:xfrm>
          </p:grpSpPr>
          <p:sp>
            <p:nvSpPr>
              <p:cNvPr id="38" name="Google Shape;38;p2"/>
              <p:cNvSpPr/>
              <p:nvPr/>
            </p:nvSpPr>
            <p:spPr>
              <a:xfrm rot="-8647347">
                <a:off x="7831319" y="285616"/>
                <a:ext cx="388018" cy="38801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rot="-8647347">
                <a:off x="7831319" y="285616"/>
                <a:ext cx="388018" cy="388018"/>
              </a:xfrm>
              <a:prstGeom prst="pie">
                <a:avLst>
                  <a:gd fmla="val 19376841" name="adj1"/>
                  <a:gd fmla="val 12313574"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 name="Google Shape;40;p2"/>
            <p:cNvSpPr/>
            <p:nvPr/>
          </p:nvSpPr>
          <p:spPr>
            <a:xfrm>
              <a:off x="5399840" y="356365"/>
              <a:ext cx="2577000" cy="25770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rot="2043858">
              <a:off x="5503813" y="460310"/>
              <a:ext cx="2369480" cy="236948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5399795" y="360281"/>
              <a:ext cx="2577000" cy="2577000"/>
            </a:xfrm>
            <a:prstGeom prst="pie">
              <a:avLst>
                <a:gd fmla="val 8801158"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rot="2044777">
              <a:off x="5911449" y="867729"/>
              <a:ext cx="1554223" cy="1554223"/>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5399795" y="356358"/>
              <a:ext cx="2577000" cy="2577000"/>
            </a:xfrm>
            <a:prstGeom prst="pie">
              <a:avLst>
                <a:gd fmla="val 1255410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rot="-9830444">
              <a:off x="6469759" y="3480727"/>
              <a:ext cx="320148" cy="320148"/>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 name="Google Shape;46;p2"/>
          <p:cNvSpPr txBox="1"/>
          <p:nvPr>
            <p:ph type="ctrTitle"/>
          </p:nvPr>
        </p:nvSpPr>
        <p:spPr>
          <a:xfrm>
            <a:off x="824000" y="1613813"/>
            <a:ext cx="4255500" cy="18729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47" name="Google Shape;47;p2"/>
          <p:cNvSpPr txBox="1"/>
          <p:nvPr>
            <p:ph idx="1" type="subTitle"/>
          </p:nvPr>
        </p:nvSpPr>
        <p:spPr>
          <a:xfrm>
            <a:off x="824000" y="3596300"/>
            <a:ext cx="4255500" cy="6954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48" name="Google Shape;48;p2"/>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41" name="Shape 141"/>
        <p:cNvGrpSpPr/>
        <p:nvPr/>
      </p:nvGrpSpPr>
      <p:grpSpPr>
        <a:xfrm>
          <a:off x="0" y="0"/>
          <a:ext cx="0" cy="0"/>
          <a:chOff x="0" y="0"/>
          <a:chExt cx="0" cy="0"/>
        </a:xfrm>
      </p:grpSpPr>
      <p:grpSp>
        <p:nvGrpSpPr>
          <p:cNvPr id="142" name="Google Shape;142;p11"/>
          <p:cNvGrpSpPr/>
          <p:nvPr/>
        </p:nvGrpSpPr>
        <p:grpSpPr>
          <a:xfrm>
            <a:off x="52" y="4099200"/>
            <a:ext cx="9144036" cy="1044300"/>
            <a:chOff x="52" y="4099200"/>
            <a:chExt cx="9144036" cy="1044300"/>
          </a:xfrm>
        </p:grpSpPr>
        <p:grpSp>
          <p:nvGrpSpPr>
            <p:cNvPr id="143" name="Google Shape;143;p11"/>
            <p:cNvGrpSpPr/>
            <p:nvPr/>
          </p:nvGrpSpPr>
          <p:grpSpPr>
            <a:xfrm>
              <a:off x="52" y="4309200"/>
              <a:ext cx="231622" cy="834300"/>
              <a:chOff x="2688737" y="4301380"/>
              <a:chExt cx="231900" cy="834300"/>
            </a:xfrm>
          </p:grpSpPr>
          <p:sp>
            <p:nvSpPr>
              <p:cNvPr id="144" name="Google Shape;144;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 name="Google Shape;148;p11"/>
            <p:cNvGrpSpPr/>
            <p:nvPr/>
          </p:nvGrpSpPr>
          <p:grpSpPr>
            <a:xfrm>
              <a:off x="371406" y="4099200"/>
              <a:ext cx="231622" cy="1044300"/>
              <a:chOff x="2688737" y="4091380"/>
              <a:chExt cx="231900" cy="1044300"/>
            </a:xfrm>
          </p:grpSpPr>
          <p:sp>
            <p:nvSpPr>
              <p:cNvPr id="149" name="Google Shape;149;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flipH="1">
                <a:off x="2688737" y="4091380"/>
                <a:ext cx="2319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 name="Google Shape;154;p11"/>
            <p:cNvGrpSpPr/>
            <p:nvPr/>
          </p:nvGrpSpPr>
          <p:grpSpPr>
            <a:xfrm>
              <a:off x="742761" y="4309200"/>
              <a:ext cx="231622" cy="834300"/>
              <a:chOff x="2688737" y="4301380"/>
              <a:chExt cx="231900" cy="834300"/>
            </a:xfrm>
          </p:grpSpPr>
          <p:sp>
            <p:nvSpPr>
              <p:cNvPr id="155" name="Google Shape;155;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 name="Google Shape;159;p11"/>
            <p:cNvGrpSpPr/>
            <p:nvPr/>
          </p:nvGrpSpPr>
          <p:grpSpPr>
            <a:xfrm>
              <a:off x="1114115" y="4518900"/>
              <a:ext cx="231622" cy="624600"/>
              <a:chOff x="2688737" y="4511080"/>
              <a:chExt cx="231900" cy="624600"/>
            </a:xfrm>
          </p:grpSpPr>
          <p:sp>
            <p:nvSpPr>
              <p:cNvPr id="160" name="Google Shape;160;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 name="Google Shape;163;p11"/>
            <p:cNvGrpSpPr/>
            <p:nvPr/>
          </p:nvGrpSpPr>
          <p:grpSpPr>
            <a:xfrm>
              <a:off x="1856753" y="4099200"/>
              <a:ext cx="231600" cy="1044300"/>
              <a:chOff x="1856753" y="4099200"/>
              <a:chExt cx="231600" cy="1044300"/>
            </a:xfrm>
          </p:grpSpPr>
          <p:sp>
            <p:nvSpPr>
              <p:cNvPr id="164" name="Google Shape;164;p11"/>
              <p:cNvSpPr/>
              <p:nvPr/>
            </p:nvSpPr>
            <p:spPr>
              <a:xfrm flipH="1">
                <a:off x="185675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1"/>
              <p:cNvSpPr/>
              <p:nvPr/>
            </p:nvSpPr>
            <p:spPr>
              <a:xfrm flipH="1">
                <a:off x="185675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1"/>
              <p:cNvSpPr/>
              <p:nvPr/>
            </p:nvSpPr>
            <p:spPr>
              <a:xfrm flipH="1">
                <a:off x="185675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1"/>
              <p:cNvSpPr/>
              <p:nvPr/>
            </p:nvSpPr>
            <p:spPr>
              <a:xfrm flipH="1">
                <a:off x="1856753"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1"/>
              <p:cNvSpPr/>
              <p:nvPr/>
            </p:nvSpPr>
            <p:spPr>
              <a:xfrm flipH="1">
                <a:off x="185675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 name="Google Shape;169;p11"/>
            <p:cNvGrpSpPr/>
            <p:nvPr/>
          </p:nvGrpSpPr>
          <p:grpSpPr>
            <a:xfrm>
              <a:off x="2228107" y="4309200"/>
              <a:ext cx="231600" cy="834300"/>
              <a:chOff x="2228107" y="4309200"/>
              <a:chExt cx="231600" cy="834300"/>
            </a:xfrm>
          </p:grpSpPr>
          <p:sp>
            <p:nvSpPr>
              <p:cNvPr id="170" name="Google Shape;170;p11"/>
              <p:cNvSpPr/>
              <p:nvPr/>
            </p:nvSpPr>
            <p:spPr>
              <a:xfrm flipH="1">
                <a:off x="222810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1"/>
              <p:cNvSpPr/>
              <p:nvPr/>
            </p:nvSpPr>
            <p:spPr>
              <a:xfrm flipH="1">
                <a:off x="2228107"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1"/>
              <p:cNvSpPr/>
              <p:nvPr/>
            </p:nvSpPr>
            <p:spPr>
              <a:xfrm flipH="1">
                <a:off x="222810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1"/>
              <p:cNvSpPr/>
              <p:nvPr/>
            </p:nvSpPr>
            <p:spPr>
              <a:xfrm flipH="1">
                <a:off x="222810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 name="Google Shape;174;p11"/>
            <p:cNvGrpSpPr/>
            <p:nvPr/>
          </p:nvGrpSpPr>
          <p:grpSpPr>
            <a:xfrm>
              <a:off x="2599462" y="4518900"/>
              <a:ext cx="231600" cy="624600"/>
              <a:chOff x="2599462" y="4518900"/>
              <a:chExt cx="231600" cy="624600"/>
            </a:xfrm>
          </p:grpSpPr>
          <p:sp>
            <p:nvSpPr>
              <p:cNvPr id="175" name="Google Shape;175;p11"/>
              <p:cNvSpPr/>
              <p:nvPr/>
            </p:nvSpPr>
            <p:spPr>
              <a:xfrm flipH="1">
                <a:off x="259946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1"/>
              <p:cNvSpPr/>
              <p:nvPr/>
            </p:nvSpPr>
            <p:spPr>
              <a:xfrm flipH="1">
                <a:off x="259946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1"/>
              <p:cNvSpPr/>
              <p:nvPr/>
            </p:nvSpPr>
            <p:spPr>
              <a:xfrm flipH="1">
                <a:off x="259946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 name="Google Shape;178;p11"/>
            <p:cNvGrpSpPr/>
            <p:nvPr/>
          </p:nvGrpSpPr>
          <p:grpSpPr>
            <a:xfrm>
              <a:off x="3342171" y="4099200"/>
              <a:ext cx="231600" cy="1044300"/>
              <a:chOff x="3342171" y="4099200"/>
              <a:chExt cx="231600" cy="1044300"/>
            </a:xfrm>
          </p:grpSpPr>
          <p:sp>
            <p:nvSpPr>
              <p:cNvPr id="179" name="Google Shape;179;p11"/>
              <p:cNvSpPr/>
              <p:nvPr/>
            </p:nvSpPr>
            <p:spPr>
              <a:xfrm flipH="1">
                <a:off x="334217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1"/>
              <p:cNvSpPr/>
              <p:nvPr/>
            </p:nvSpPr>
            <p:spPr>
              <a:xfrm flipH="1">
                <a:off x="334217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1"/>
              <p:cNvSpPr/>
              <p:nvPr/>
            </p:nvSpPr>
            <p:spPr>
              <a:xfrm flipH="1">
                <a:off x="334217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1"/>
              <p:cNvSpPr/>
              <p:nvPr/>
            </p:nvSpPr>
            <p:spPr>
              <a:xfrm flipH="1">
                <a:off x="3342171"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1"/>
              <p:cNvSpPr/>
              <p:nvPr/>
            </p:nvSpPr>
            <p:spPr>
              <a:xfrm flipH="1">
                <a:off x="334217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 name="Google Shape;184;p11"/>
            <p:cNvGrpSpPr/>
            <p:nvPr/>
          </p:nvGrpSpPr>
          <p:grpSpPr>
            <a:xfrm>
              <a:off x="3713525" y="4309200"/>
              <a:ext cx="231600" cy="834300"/>
              <a:chOff x="3713525" y="4309200"/>
              <a:chExt cx="231600" cy="834300"/>
            </a:xfrm>
          </p:grpSpPr>
          <p:sp>
            <p:nvSpPr>
              <p:cNvPr id="185" name="Google Shape;185;p11"/>
              <p:cNvSpPr/>
              <p:nvPr/>
            </p:nvSpPr>
            <p:spPr>
              <a:xfrm flipH="1">
                <a:off x="371352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1"/>
              <p:cNvSpPr/>
              <p:nvPr/>
            </p:nvSpPr>
            <p:spPr>
              <a:xfrm flipH="1">
                <a:off x="3713525"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1"/>
              <p:cNvSpPr/>
              <p:nvPr/>
            </p:nvSpPr>
            <p:spPr>
              <a:xfrm flipH="1">
                <a:off x="371352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1"/>
              <p:cNvSpPr/>
              <p:nvPr/>
            </p:nvSpPr>
            <p:spPr>
              <a:xfrm flipH="1">
                <a:off x="371352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 name="Google Shape;189;p11"/>
            <p:cNvGrpSpPr/>
            <p:nvPr/>
          </p:nvGrpSpPr>
          <p:grpSpPr>
            <a:xfrm>
              <a:off x="1485398" y="4309200"/>
              <a:ext cx="231600" cy="834300"/>
              <a:chOff x="1485398" y="4309200"/>
              <a:chExt cx="231600" cy="834300"/>
            </a:xfrm>
          </p:grpSpPr>
          <p:sp>
            <p:nvSpPr>
              <p:cNvPr id="190" name="Google Shape;190;p11"/>
              <p:cNvSpPr/>
              <p:nvPr/>
            </p:nvSpPr>
            <p:spPr>
              <a:xfrm flipH="1">
                <a:off x="148539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1"/>
              <p:cNvSpPr/>
              <p:nvPr/>
            </p:nvSpPr>
            <p:spPr>
              <a:xfrm flipH="1">
                <a:off x="148539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1"/>
              <p:cNvSpPr/>
              <p:nvPr/>
            </p:nvSpPr>
            <p:spPr>
              <a:xfrm flipH="1">
                <a:off x="148539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1"/>
              <p:cNvSpPr/>
              <p:nvPr/>
            </p:nvSpPr>
            <p:spPr>
              <a:xfrm flipH="1">
                <a:off x="148539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 name="Google Shape;194;p11"/>
            <p:cNvGrpSpPr/>
            <p:nvPr/>
          </p:nvGrpSpPr>
          <p:grpSpPr>
            <a:xfrm>
              <a:off x="4084879" y="4518900"/>
              <a:ext cx="231600" cy="624600"/>
              <a:chOff x="4084879" y="4518900"/>
              <a:chExt cx="231600" cy="624600"/>
            </a:xfrm>
          </p:grpSpPr>
          <p:sp>
            <p:nvSpPr>
              <p:cNvPr id="195" name="Google Shape;195;p11"/>
              <p:cNvSpPr/>
              <p:nvPr/>
            </p:nvSpPr>
            <p:spPr>
              <a:xfrm flipH="1">
                <a:off x="40848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1"/>
              <p:cNvSpPr/>
              <p:nvPr/>
            </p:nvSpPr>
            <p:spPr>
              <a:xfrm flipH="1">
                <a:off x="40848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1"/>
              <p:cNvSpPr/>
              <p:nvPr/>
            </p:nvSpPr>
            <p:spPr>
              <a:xfrm flipH="1">
                <a:off x="40848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 name="Google Shape;198;p11"/>
            <p:cNvGrpSpPr/>
            <p:nvPr/>
          </p:nvGrpSpPr>
          <p:grpSpPr>
            <a:xfrm>
              <a:off x="2970816" y="4309200"/>
              <a:ext cx="231600" cy="834300"/>
              <a:chOff x="2970816" y="4309200"/>
              <a:chExt cx="231600" cy="834300"/>
            </a:xfrm>
          </p:grpSpPr>
          <p:sp>
            <p:nvSpPr>
              <p:cNvPr id="199" name="Google Shape;199;p11"/>
              <p:cNvSpPr/>
              <p:nvPr/>
            </p:nvSpPr>
            <p:spPr>
              <a:xfrm flipH="1">
                <a:off x="297081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1"/>
              <p:cNvSpPr/>
              <p:nvPr/>
            </p:nvSpPr>
            <p:spPr>
              <a:xfrm flipH="1">
                <a:off x="297081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1"/>
              <p:cNvSpPr/>
              <p:nvPr/>
            </p:nvSpPr>
            <p:spPr>
              <a:xfrm flipH="1">
                <a:off x="297081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1"/>
              <p:cNvSpPr/>
              <p:nvPr/>
            </p:nvSpPr>
            <p:spPr>
              <a:xfrm flipH="1">
                <a:off x="297081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 name="Google Shape;203;p11"/>
            <p:cNvGrpSpPr/>
            <p:nvPr/>
          </p:nvGrpSpPr>
          <p:grpSpPr>
            <a:xfrm>
              <a:off x="4456234" y="4309200"/>
              <a:ext cx="231600" cy="834300"/>
              <a:chOff x="4456234" y="4309200"/>
              <a:chExt cx="231600" cy="834300"/>
            </a:xfrm>
          </p:grpSpPr>
          <p:sp>
            <p:nvSpPr>
              <p:cNvPr id="204" name="Google Shape;204;p11"/>
              <p:cNvSpPr/>
              <p:nvPr/>
            </p:nvSpPr>
            <p:spPr>
              <a:xfrm flipH="1">
                <a:off x="445623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1"/>
              <p:cNvSpPr/>
              <p:nvPr/>
            </p:nvSpPr>
            <p:spPr>
              <a:xfrm flipH="1">
                <a:off x="445623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1"/>
              <p:cNvSpPr/>
              <p:nvPr/>
            </p:nvSpPr>
            <p:spPr>
              <a:xfrm flipH="1">
                <a:off x="445623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1"/>
              <p:cNvSpPr/>
              <p:nvPr/>
            </p:nvSpPr>
            <p:spPr>
              <a:xfrm flipH="1">
                <a:off x="445623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 name="Google Shape;208;p11"/>
            <p:cNvGrpSpPr/>
            <p:nvPr/>
          </p:nvGrpSpPr>
          <p:grpSpPr>
            <a:xfrm>
              <a:off x="4827588" y="4099200"/>
              <a:ext cx="231600" cy="1044300"/>
              <a:chOff x="4827588" y="4099200"/>
              <a:chExt cx="231600" cy="1044300"/>
            </a:xfrm>
          </p:grpSpPr>
          <p:sp>
            <p:nvSpPr>
              <p:cNvPr id="209" name="Google Shape;209;p11"/>
              <p:cNvSpPr/>
              <p:nvPr/>
            </p:nvSpPr>
            <p:spPr>
              <a:xfrm flipH="1">
                <a:off x="48275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1"/>
              <p:cNvSpPr/>
              <p:nvPr/>
            </p:nvSpPr>
            <p:spPr>
              <a:xfrm flipH="1">
                <a:off x="48275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1"/>
              <p:cNvSpPr/>
              <p:nvPr/>
            </p:nvSpPr>
            <p:spPr>
              <a:xfrm flipH="1">
                <a:off x="48275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1"/>
              <p:cNvSpPr/>
              <p:nvPr/>
            </p:nvSpPr>
            <p:spPr>
              <a:xfrm flipH="1">
                <a:off x="4827588"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1"/>
              <p:cNvSpPr/>
              <p:nvPr/>
            </p:nvSpPr>
            <p:spPr>
              <a:xfrm flipH="1">
                <a:off x="48275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4" name="Google Shape;214;p11"/>
            <p:cNvGrpSpPr/>
            <p:nvPr/>
          </p:nvGrpSpPr>
          <p:grpSpPr>
            <a:xfrm>
              <a:off x="5198943" y="4309200"/>
              <a:ext cx="231600" cy="834300"/>
              <a:chOff x="5198943" y="4309200"/>
              <a:chExt cx="231600" cy="834300"/>
            </a:xfrm>
          </p:grpSpPr>
          <p:sp>
            <p:nvSpPr>
              <p:cNvPr id="215" name="Google Shape;215;p11"/>
              <p:cNvSpPr/>
              <p:nvPr/>
            </p:nvSpPr>
            <p:spPr>
              <a:xfrm flipH="1">
                <a:off x="519894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1"/>
              <p:cNvSpPr/>
              <p:nvPr/>
            </p:nvSpPr>
            <p:spPr>
              <a:xfrm flipH="1">
                <a:off x="519894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1"/>
              <p:cNvSpPr/>
              <p:nvPr/>
            </p:nvSpPr>
            <p:spPr>
              <a:xfrm flipH="1">
                <a:off x="519894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1"/>
              <p:cNvSpPr/>
              <p:nvPr/>
            </p:nvSpPr>
            <p:spPr>
              <a:xfrm flipH="1">
                <a:off x="519894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 name="Google Shape;219;p11"/>
            <p:cNvGrpSpPr/>
            <p:nvPr/>
          </p:nvGrpSpPr>
          <p:grpSpPr>
            <a:xfrm>
              <a:off x="5570297" y="4518900"/>
              <a:ext cx="231600" cy="624600"/>
              <a:chOff x="5570297" y="4518900"/>
              <a:chExt cx="231600" cy="624600"/>
            </a:xfrm>
          </p:grpSpPr>
          <p:sp>
            <p:nvSpPr>
              <p:cNvPr id="220" name="Google Shape;220;p11"/>
              <p:cNvSpPr/>
              <p:nvPr/>
            </p:nvSpPr>
            <p:spPr>
              <a:xfrm flipH="1">
                <a:off x="557029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1"/>
              <p:cNvSpPr/>
              <p:nvPr/>
            </p:nvSpPr>
            <p:spPr>
              <a:xfrm flipH="1">
                <a:off x="557029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1"/>
              <p:cNvSpPr/>
              <p:nvPr/>
            </p:nvSpPr>
            <p:spPr>
              <a:xfrm flipH="1">
                <a:off x="557029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 name="Google Shape;223;p11"/>
            <p:cNvGrpSpPr/>
            <p:nvPr/>
          </p:nvGrpSpPr>
          <p:grpSpPr>
            <a:xfrm>
              <a:off x="5941652" y="4309200"/>
              <a:ext cx="231600" cy="834300"/>
              <a:chOff x="5941652" y="4309200"/>
              <a:chExt cx="231600" cy="834300"/>
            </a:xfrm>
          </p:grpSpPr>
          <p:sp>
            <p:nvSpPr>
              <p:cNvPr id="224" name="Google Shape;224;p11"/>
              <p:cNvSpPr/>
              <p:nvPr/>
            </p:nvSpPr>
            <p:spPr>
              <a:xfrm flipH="1">
                <a:off x="594165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1"/>
              <p:cNvSpPr/>
              <p:nvPr/>
            </p:nvSpPr>
            <p:spPr>
              <a:xfrm flipH="1">
                <a:off x="5941652"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1"/>
              <p:cNvSpPr/>
              <p:nvPr/>
            </p:nvSpPr>
            <p:spPr>
              <a:xfrm flipH="1">
                <a:off x="594165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1"/>
              <p:cNvSpPr/>
              <p:nvPr/>
            </p:nvSpPr>
            <p:spPr>
              <a:xfrm flipH="1">
                <a:off x="594165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 name="Google Shape;228;p11"/>
            <p:cNvGrpSpPr/>
            <p:nvPr/>
          </p:nvGrpSpPr>
          <p:grpSpPr>
            <a:xfrm>
              <a:off x="6313006" y="4099200"/>
              <a:ext cx="231600" cy="1044300"/>
              <a:chOff x="6313006" y="4099200"/>
              <a:chExt cx="231600" cy="1044300"/>
            </a:xfrm>
          </p:grpSpPr>
          <p:sp>
            <p:nvSpPr>
              <p:cNvPr id="229" name="Google Shape;229;p11"/>
              <p:cNvSpPr/>
              <p:nvPr/>
            </p:nvSpPr>
            <p:spPr>
              <a:xfrm flipH="1">
                <a:off x="631300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1"/>
              <p:cNvSpPr/>
              <p:nvPr/>
            </p:nvSpPr>
            <p:spPr>
              <a:xfrm flipH="1">
                <a:off x="631300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1"/>
              <p:cNvSpPr/>
              <p:nvPr/>
            </p:nvSpPr>
            <p:spPr>
              <a:xfrm flipH="1">
                <a:off x="631300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1"/>
              <p:cNvSpPr/>
              <p:nvPr/>
            </p:nvSpPr>
            <p:spPr>
              <a:xfrm flipH="1">
                <a:off x="6313006"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1"/>
              <p:cNvSpPr/>
              <p:nvPr/>
            </p:nvSpPr>
            <p:spPr>
              <a:xfrm flipH="1">
                <a:off x="631300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4" name="Google Shape;234;p11"/>
            <p:cNvGrpSpPr/>
            <p:nvPr/>
          </p:nvGrpSpPr>
          <p:grpSpPr>
            <a:xfrm>
              <a:off x="6684361" y="4309200"/>
              <a:ext cx="231600" cy="834300"/>
              <a:chOff x="6684361" y="4309200"/>
              <a:chExt cx="231600" cy="834300"/>
            </a:xfrm>
          </p:grpSpPr>
          <p:sp>
            <p:nvSpPr>
              <p:cNvPr id="235" name="Google Shape;235;p11"/>
              <p:cNvSpPr/>
              <p:nvPr/>
            </p:nvSpPr>
            <p:spPr>
              <a:xfrm flipH="1">
                <a:off x="668436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1"/>
              <p:cNvSpPr/>
              <p:nvPr/>
            </p:nvSpPr>
            <p:spPr>
              <a:xfrm flipH="1">
                <a:off x="668436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1"/>
              <p:cNvSpPr/>
              <p:nvPr/>
            </p:nvSpPr>
            <p:spPr>
              <a:xfrm flipH="1">
                <a:off x="668436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1"/>
              <p:cNvSpPr/>
              <p:nvPr/>
            </p:nvSpPr>
            <p:spPr>
              <a:xfrm flipH="1">
                <a:off x="668436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9" name="Google Shape;239;p11"/>
            <p:cNvGrpSpPr/>
            <p:nvPr/>
          </p:nvGrpSpPr>
          <p:grpSpPr>
            <a:xfrm>
              <a:off x="7055715" y="4518900"/>
              <a:ext cx="231600" cy="624600"/>
              <a:chOff x="7055715" y="4518900"/>
              <a:chExt cx="231600" cy="624600"/>
            </a:xfrm>
          </p:grpSpPr>
          <p:sp>
            <p:nvSpPr>
              <p:cNvPr id="240" name="Google Shape;240;p11"/>
              <p:cNvSpPr/>
              <p:nvPr/>
            </p:nvSpPr>
            <p:spPr>
              <a:xfrm flipH="1">
                <a:off x="705571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1"/>
              <p:cNvSpPr/>
              <p:nvPr/>
            </p:nvSpPr>
            <p:spPr>
              <a:xfrm flipH="1">
                <a:off x="705571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1"/>
              <p:cNvSpPr/>
              <p:nvPr/>
            </p:nvSpPr>
            <p:spPr>
              <a:xfrm flipH="1">
                <a:off x="705571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 name="Google Shape;243;p11"/>
            <p:cNvGrpSpPr/>
            <p:nvPr/>
          </p:nvGrpSpPr>
          <p:grpSpPr>
            <a:xfrm>
              <a:off x="7798424" y="4099200"/>
              <a:ext cx="231600" cy="1044300"/>
              <a:chOff x="7798424" y="4099200"/>
              <a:chExt cx="231600" cy="1044300"/>
            </a:xfrm>
          </p:grpSpPr>
          <p:sp>
            <p:nvSpPr>
              <p:cNvPr id="244" name="Google Shape;244;p11"/>
              <p:cNvSpPr/>
              <p:nvPr/>
            </p:nvSpPr>
            <p:spPr>
              <a:xfrm flipH="1">
                <a:off x="779842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1"/>
              <p:cNvSpPr/>
              <p:nvPr/>
            </p:nvSpPr>
            <p:spPr>
              <a:xfrm flipH="1">
                <a:off x="779842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1"/>
              <p:cNvSpPr/>
              <p:nvPr/>
            </p:nvSpPr>
            <p:spPr>
              <a:xfrm flipH="1">
                <a:off x="779842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1"/>
              <p:cNvSpPr/>
              <p:nvPr/>
            </p:nvSpPr>
            <p:spPr>
              <a:xfrm flipH="1">
                <a:off x="7798424"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1"/>
              <p:cNvSpPr/>
              <p:nvPr/>
            </p:nvSpPr>
            <p:spPr>
              <a:xfrm flipH="1">
                <a:off x="779842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9" name="Google Shape;249;p11"/>
            <p:cNvGrpSpPr/>
            <p:nvPr/>
          </p:nvGrpSpPr>
          <p:grpSpPr>
            <a:xfrm>
              <a:off x="8169779" y="4309200"/>
              <a:ext cx="231600" cy="834300"/>
              <a:chOff x="8169779" y="4309200"/>
              <a:chExt cx="231600" cy="834300"/>
            </a:xfrm>
          </p:grpSpPr>
          <p:sp>
            <p:nvSpPr>
              <p:cNvPr id="250" name="Google Shape;250;p11"/>
              <p:cNvSpPr/>
              <p:nvPr/>
            </p:nvSpPr>
            <p:spPr>
              <a:xfrm flipH="1">
                <a:off x="81697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1"/>
              <p:cNvSpPr/>
              <p:nvPr/>
            </p:nvSpPr>
            <p:spPr>
              <a:xfrm flipH="1">
                <a:off x="8169779"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1"/>
              <p:cNvSpPr/>
              <p:nvPr/>
            </p:nvSpPr>
            <p:spPr>
              <a:xfrm flipH="1">
                <a:off x="81697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1"/>
              <p:cNvSpPr/>
              <p:nvPr/>
            </p:nvSpPr>
            <p:spPr>
              <a:xfrm flipH="1">
                <a:off x="81697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4" name="Google Shape;254;p11"/>
            <p:cNvGrpSpPr/>
            <p:nvPr/>
          </p:nvGrpSpPr>
          <p:grpSpPr>
            <a:xfrm>
              <a:off x="7427070" y="4309200"/>
              <a:ext cx="231600" cy="834300"/>
              <a:chOff x="7427070" y="4309200"/>
              <a:chExt cx="231600" cy="834300"/>
            </a:xfrm>
          </p:grpSpPr>
          <p:sp>
            <p:nvSpPr>
              <p:cNvPr id="255" name="Google Shape;255;p11"/>
              <p:cNvSpPr/>
              <p:nvPr/>
            </p:nvSpPr>
            <p:spPr>
              <a:xfrm flipH="1">
                <a:off x="7427070"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1"/>
              <p:cNvSpPr/>
              <p:nvPr/>
            </p:nvSpPr>
            <p:spPr>
              <a:xfrm flipH="1">
                <a:off x="7427070"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1"/>
              <p:cNvSpPr/>
              <p:nvPr/>
            </p:nvSpPr>
            <p:spPr>
              <a:xfrm flipH="1">
                <a:off x="7427070"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1"/>
              <p:cNvSpPr/>
              <p:nvPr/>
            </p:nvSpPr>
            <p:spPr>
              <a:xfrm flipH="1">
                <a:off x="7427070"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9" name="Google Shape;259;p11"/>
            <p:cNvGrpSpPr/>
            <p:nvPr/>
          </p:nvGrpSpPr>
          <p:grpSpPr>
            <a:xfrm>
              <a:off x="8541133" y="4518900"/>
              <a:ext cx="231600" cy="624600"/>
              <a:chOff x="8541133" y="4518900"/>
              <a:chExt cx="231600" cy="624600"/>
            </a:xfrm>
          </p:grpSpPr>
          <p:sp>
            <p:nvSpPr>
              <p:cNvPr id="260" name="Google Shape;260;p11"/>
              <p:cNvSpPr/>
              <p:nvPr/>
            </p:nvSpPr>
            <p:spPr>
              <a:xfrm flipH="1">
                <a:off x="854113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1"/>
              <p:cNvSpPr/>
              <p:nvPr/>
            </p:nvSpPr>
            <p:spPr>
              <a:xfrm flipH="1">
                <a:off x="854113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1"/>
              <p:cNvSpPr/>
              <p:nvPr/>
            </p:nvSpPr>
            <p:spPr>
              <a:xfrm flipH="1">
                <a:off x="854113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3" name="Google Shape;263;p11"/>
            <p:cNvGrpSpPr/>
            <p:nvPr/>
          </p:nvGrpSpPr>
          <p:grpSpPr>
            <a:xfrm>
              <a:off x="8912488" y="4309200"/>
              <a:ext cx="231600" cy="834300"/>
              <a:chOff x="8912488" y="4309200"/>
              <a:chExt cx="231600" cy="834300"/>
            </a:xfrm>
          </p:grpSpPr>
          <p:sp>
            <p:nvSpPr>
              <p:cNvPr id="264" name="Google Shape;264;p11"/>
              <p:cNvSpPr/>
              <p:nvPr/>
            </p:nvSpPr>
            <p:spPr>
              <a:xfrm flipH="1">
                <a:off x="89124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1"/>
              <p:cNvSpPr/>
              <p:nvPr/>
            </p:nvSpPr>
            <p:spPr>
              <a:xfrm flipH="1">
                <a:off x="89124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1"/>
              <p:cNvSpPr/>
              <p:nvPr/>
            </p:nvSpPr>
            <p:spPr>
              <a:xfrm flipH="1">
                <a:off x="89124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1"/>
              <p:cNvSpPr/>
              <p:nvPr/>
            </p:nvSpPr>
            <p:spPr>
              <a:xfrm flipH="1">
                <a:off x="89124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68" name="Google Shape;268;p11"/>
          <p:cNvSpPr txBox="1"/>
          <p:nvPr>
            <p:ph hasCustomPrompt="1" type="title"/>
          </p:nvPr>
        </p:nvSpPr>
        <p:spPr>
          <a:xfrm>
            <a:off x="1388625" y="772725"/>
            <a:ext cx="6366900" cy="18633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lt1"/>
              </a:buClr>
              <a:buSzPts val="8000"/>
              <a:buNone/>
              <a:defRPr sz="8000">
                <a:solidFill>
                  <a:schemeClr val="lt1"/>
                </a:solidFill>
              </a:defRPr>
            </a:lvl1pPr>
            <a:lvl2pPr lvl="1" algn="ctr">
              <a:spcBef>
                <a:spcPts val="0"/>
              </a:spcBef>
              <a:spcAft>
                <a:spcPts val="0"/>
              </a:spcAft>
              <a:buClr>
                <a:schemeClr val="lt1"/>
              </a:buClr>
              <a:buSzPts val="8000"/>
              <a:buNone/>
              <a:defRPr sz="8000">
                <a:solidFill>
                  <a:schemeClr val="lt1"/>
                </a:solidFill>
              </a:defRPr>
            </a:lvl2pPr>
            <a:lvl3pPr lvl="2" algn="ctr">
              <a:spcBef>
                <a:spcPts val="0"/>
              </a:spcBef>
              <a:spcAft>
                <a:spcPts val="0"/>
              </a:spcAft>
              <a:buClr>
                <a:schemeClr val="lt1"/>
              </a:buClr>
              <a:buSzPts val="8000"/>
              <a:buNone/>
              <a:defRPr sz="8000">
                <a:solidFill>
                  <a:schemeClr val="lt1"/>
                </a:solidFill>
              </a:defRPr>
            </a:lvl3pPr>
            <a:lvl4pPr lvl="3" algn="ctr">
              <a:spcBef>
                <a:spcPts val="0"/>
              </a:spcBef>
              <a:spcAft>
                <a:spcPts val="0"/>
              </a:spcAft>
              <a:buClr>
                <a:schemeClr val="lt1"/>
              </a:buClr>
              <a:buSzPts val="8000"/>
              <a:buNone/>
              <a:defRPr sz="8000">
                <a:solidFill>
                  <a:schemeClr val="lt1"/>
                </a:solidFill>
              </a:defRPr>
            </a:lvl4pPr>
            <a:lvl5pPr lvl="4" algn="ctr">
              <a:spcBef>
                <a:spcPts val="0"/>
              </a:spcBef>
              <a:spcAft>
                <a:spcPts val="0"/>
              </a:spcAft>
              <a:buClr>
                <a:schemeClr val="lt1"/>
              </a:buClr>
              <a:buSzPts val="8000"/>
              <a:buNone/>
              <a:defRPr sz="8000">
                <a:solidFill>
                  <a:schemeClr val="lt1"/>
                </a:solidFill>
              </a:defRPr>
            </a:lvl5pPr>
            <a:lvl6pPr lvl="5" algn="ctr">
              <a:spcBef>
                <a:spcPts val="0"/>
              </a:spcBef>
              <a:spcAft>
                <a:spcPts val="0"/>
              </a:spcAft>
              <a:buClr>
                <a:schemeClr val="lt1"/>
              </a:buClr>
              <a:buSzPts val="8000"/>
              <a:buNone/>
              <a:defRPr sz="8000">
                <a:solidFill>
                  <a:schemeClr val="lt1"/>
                </a:solidFill>
              </a:defRPr>
            </a:lvl6pPr>
            <a:lvl7pPr lvl="6" algn="ctr">
              <a:spcBef>
                <a:spcPts val="0"/>
              </a:spcBef>
              <a:spcAft>
                <a:spcPts val="0"/>
              </a:spcAft>
              <a:buClr>
                <a:schemeClr val="lt1"/>
              </a:buClr>
              <a:buSzPts val="8000"/>
              <a:buNone/>
              <a:defRPr sz="8000">
                <a:solidFill>
                  <a:schemeClr val="lt1"/>
                </a:solidFill>
              </a:defRPr>
            </a:lvl7pPr>
            <a:lvl8pPr lvl="7" algn="ctr">
              <a:spcBef>
                <a:spcPts val="0"/>
              </a:spcBef>
              <a:spcAft>
                <a:spcPts val="0"/>
              </a:spcAft>
              <a:buClr>
                <a:schemeClr val="lt1"/>
              </a:buClr>
              <a:buSzPts val="8000"/>
              <a:buNone/>
              <a:defRPr sz="8000">
                <a:solidFill>
                  <a:schemeClr val="lt1"/>
                </a:solidFill>
              </a:defRPr>
            </a:lvl8pPr>
            <a:lvl9pPr lvl="8" algn="ctr">
              <a:spcBef>
                <a:spcPts val="0"/>
              </a:spcBef>
              <a:spcAft>
                <a:spcPts val="0"/>
              </a:spcAft>
              <a:buClr>
                <a:schemeClr val="lt1"/>
              </a:buClr>
              <a:buSzPts val="8000"/>
              <a:buNone/>
              <a:defRPr sz="8000">
                <a:solidFill>
                  <a:schemeClr val="lt1"/>
                </a:solidFill>
              </a:defRPr>
            </a:lvl9pPr>
          </a:lstStyle>
          <a:p>
            <a:r>
              <a:t>xx%</a:t>
            </a:r>
          </a:p>
        </p:txBody>
      </p:sp>
      <p:sp>
        <p:nvSpPr>
          <p:cNvPr id="269" name="Google Shape;269;p11"/>
          <p:cNvSpPr txBox="1"/>
          <p:nvPr>
            <p:ph idx="1" type="body"/>
          </p:nvPr>
        </p:nvSpPr>
        <p:spPr>
          <a:xfrm>
            <a:off x="1388625" y="2712300"/>
            <a:ext cx="6366900" cy="1111200"/>
          </a:xfrm>
          <a:prstGeom prst="rect">
            <a:avLst/>
          </a:prstGeom>
        </p:spPr>
        <p:txBody>
          <a:bodyPr anchorCtr="0" anchor="t" bIns="91425" lIns="91425" spcFirstLastPara="1" rIns="91425" wrap="square" tIns="91425">
            <a:normAutofit/>
          </a:bodyPr>
          <a:lstStyle>
            <a:lvl1pPr indent="-311150" lvl="0" marL="457200" algn="ctr">
              <a:spcBef>
                <a:spcPts val="0"/>
              </a:spcBef>
              <a:spcAft>
                <a:spcPts val="0"/>
              </a:spcAft>
              <a:buClr>
                <a:schemeClr val="lt1"/>
              </a:buClr>
              <a:buSzPts val="1300"/>
              <a:buChar char="●"/>
              <a:defRPr>
                <a:solidFill>
                  <a:schemeClr val="lt1"/>
                </a:solidFill>
              </a:defRPr>
            </a:lvl1pPr>
            <a:lvl2pPr indent="-298450" lvl="1" marL="914400" algn="ctr">
              <a:spcBef>
                <a:spcPts val="0"/>
              </a:spcBef>
              <a:spcAft>
                <a:spcPts val="0"/>
              </a:spcAft>
              <a:buClr>
                <a:schemeClr val="lt1"/>
              </a:buClr>
              <a:buSzPts val="1100"/>
              <a:buChar char="○"/>
              <a:defRPr>
                <a:solidFill>
                  <a:schemeClr val="lt1"/>
                </a:solidFill>
              </a:defRPr>
            </a:lvl2pPr>
            <a:lvl3pPr indent="-298450" lvl="2" marL="1371600" algn="ctr">
              <a:spcBef>
                <a:spcPts val="0"/>
              </a:spcBef>
              <a:spcAft>
                <a:spcPts val="0"/>
              </a:spcAft>
              <a:buClr>
                <a:schemeClr val="lt1"/>
              </a:buClr>
              <a:buSzPts val="1100"/>
              <a:buChar char="■"/>
              <a:defRPr>
                <a:solidFill>
                  <a:schemeClr val="lt1"/>
                </a:solidFill>
              </a:defRPr>
            </a:lvl3pPr>
            <a:lvl4pPr indent="-298450" lvl="3" marL="1828800" algn="ctr">
              <a:spcBef>
                <a:spcPts val="0"/>
              </a:spcBef>
              <a:spcAft>
                <a:spcPts val="0"/>
              </a:spcAft>
              <a:buClr>
                <a:schemeClr val="lt1"/>
              </a:buClr>
              <a:buSzPts val="1100"/>
              <a:buChar char="●"/>
              <a:defRPr>
                <a:solidFill>
                  <a:schemeClr val="lt1"/>
                </a:solidFill>
              </a:defRPr>
            </a:lvl4pPr>
            <a:lvl5pPr indent="-298450" lvl="4" marL="2286000" algn="ctr">
              <a:spcBef>
                <a:spcPts val="0"/>
              </a:spcBef>
              <a:spcAft>
                <a:spcPts val="0"/>
              </a:spcAft>
              <a:buClr>
                <a:schemeClr val="lt1"/>
              </a:buClr>
              <a:buSzPts val="1100"/>
              <a:buChar char="○"/>
              <a:defRPr>
                <a:solidFill>
                  <a:schemeClr val="lt1"/>
                </a:solidFill>
              </a:defRPr>
            </a:lvl5pPr>
            <a:lvl6pPr indent="-298450" lvl="5" marL="2743200" algn="ctr">
              <a:spcBef>
                <a:spcPts val="0"/>
              </a:spcBef>
              <a:spcAft>
                <a:spcPts val="0"/>
              </a:spcAft>
              <a:buClr>
                <a:schemeClr val="lt1"/>
              </a:buClr>
              <a:buSzPts val="1100"/>
              <a:buChar char="■"/>
              <a:defRPr>
                <a:solidFill>
                  <a:schemeClr val="lt1"/>
                </a:solidFill>
              </a:defRPr>
            </a:lvl6pPr>
            <a:lvl7pPr indent="-298450" lvl="6" marL="3200400" algn="ctr">
              <a:spcBef>
                <a:spcPts val="0"/>
              </a:spcBef>
              <a:spcAft>
                <a:spcPts val="0"/>
              </a:spcAft>
              <a:buClr>
                <a:schemeClr val="lt1"/>
              </a:buClr>
              <a:buSzPts val="1100"/>
              <a:buChar char="●"/>
              <a:defRPr>
                <a:solidFill>
                  <a:schemeClr val="lt1"/>
                </a:solidFill>
              </a:defRPr>
            </a:lvl7pPr>
            <a:lvl8pPr indent="-298450" lvl="7" marL="3657600" algn="ctr">
              <a:spcBef>
                <a:spcPts val="0"/>
              </a:spcBef>
              <a:spcAft>
                <a:spcPts val="0"/>
              </a:spcAft>
              <a:buClr>
                <a:schemeClr val="lt1"/>
              </a:buClr>
              <a:buSzPts val="1100"/>
              <a:buChar char="○"/>
              <a:defRPr>
                <a:solidFill>
                  <a:schemeClr val="lt1"/>
                </a:solidFill>
              </a:defRPr>
            </a:lvl8pPr>
            <a:lvl9pPr indent="-298450" lvl="8" marL="4114800" algn="ctr">
              <a:spcBef>
                <a:spcPts val="0"/>
              </a:spcBef>
              <a:spcAft>
                <a:spcPts val="0"/>
              </a:spcAft>
              <a:buClr>
                <a:schemeClr val="lt1"/>
              </a:buClr>
              <a:buSzPts val="1100"/>
              <a:buChar char="■"/>
              <a:defRPr>
                <a:solidFill>
                  <a:schemeClr val="lt1"/>
                </a:solidFill>
              </a:defRPr>
            </a:lvl9pPr>
          </a:lstStyle>
          <a:p/>
        </p:txBody>
      </p:sp>
      <p:sp>
        <p:nvSpPr>
          <p:cNvPr id="270" name="Google Shape;270;p11"/>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71" name="Shape 271"/>
        <p:cNvGrpSpPr/>
        <p:nvPr/>
      </p:nvGrpSpPr>
      <p:grpSpPr>
        <a:xfrm>
          <a:off x="0" y="0"/>
          <a:ext cx="0" cy="0"/>
          <a:chOff x="0" y="0"/>
          <a:chExt cx="0" cy="0"/>
        </a:xfrm>
      </p:grpSpPr>
      <p:sp>
        <p:nvSpPr>
          <p:cNvPr id="272" name="Google Shape;272;p12"/>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49" name="Shape 49"/>
        <p:cNvGrpSpPr/>
        <p:nvPr/>
      </p:nvGrpSpPr>
      <p:grpSpPr>
        <a:xfrm>
          <a:off x="0" y="0"/>
          <a:ext cx="0" cy="0"/>
          <a:chOff x="0" y="0"/>
          <a:chExt cx="0" cy="0"/>
        </a:xfrm>
      </p:grpSpPr>
      <p:grpSp>
        <p:nvGrpSpPr>
          <p:cNvPr id="50" name="Google Shape;50;p3"/>
          <p:cNvGrpSpPr/>
          <p:nvPr/>
        </p:nvGrpSpPr>
        <p:grpSpPr>
          <a:xfrm>
            <a:off x="146769" y="3406"/>
            <a:ext cx="1233215" cy="1384535"/>
            <a:chOff x="146769" y="3406"/>
            <a:chExt cx="1233215" cy="1384535"/>
          </a:xfrm>
        </p:grpSpPr>
        <p:grpSp>
          <p:nvGrpSpPr>
            <p:cNvPr id="51" name="Google Shape;51;p3"/>
            <p:cNvGrpSpPr/>
            <p:nvPr/>
          </p:nvGrpSpPr>
          <p:grpSpPr>
            <a:xfrm>
              <a:off x="1063183" y="3406"/>
              <a:ext cx="316800" cy="688513"/>
              <a:chOff x="1063183" y="3406"/>
              <a:chExt cx="316800" cy="688513"/>
            </a:xfrm>
          </p:grpSpPr>
          <p:sp>
            <p:nvSpPr>
              <p:cNvPr id="52" name="Google Shape;52;p3"/>
              <p:cNvSpPr/>
              <p:nvPr/>
            </p:nvSpPr>
            <p:spPr>
              <a:xfrm rot="10800000">
                <a:off x="1063183"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3"/>
              <p:cNvSpPr/>
              <p:nvPr/>
            </p:nvSpPr>
            <p:spPr>
              <a:xfrm rot="10800000">
                <a:off x="1063183"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 name="Google Shape;54;p3"/>
            <p:cNvGrpSpPr/>
            <p:nvPr/>
          </p:nvGrpSpPr>
          <p:grpSpPr>
            <a:xfrm>
              <a:off x="604976" y="3406"/>
              <a:ext cx="316800" cy="1036524"/>
              <a:chOff x="604976" y="3406"/>
              <a:chExt cx="316800" cy="1036524"/>
            </a:xfrm>
          </p:grpSpPr>
          <p:sp>
            <p:nvSpPr>
              <p:cNvPr id="55" name="Google Shape;55;p3"/>
              <p:cNvSpPr/>
              <p:nvPr/>
            </p:nvSpPr>
            <p:spPr>
              <a:xfrm rot="10800000">
                <a:off x="604976"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3"/>
              <p:cNvSpPr/>
              <p:nvPr/>
            </p:nvSpPr>
            <p:spPr>
              <a:xfrm rot="10800000">
                <a:off x="604976"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3"/>
              <p:cNvSpPr/>
              <p:nvPr/>
            </p:nvSpPr>
            <p:spPr>
              <a:xfrm rot="10800000">
                <a:off x="604976"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 name="Google Shape;58;p3"/>
            <p:cNvGrpSpPr/>
            <p:nvPr/>
          </p:nvGrpSpPr>
          <p:grpSpPr>
            <a:xfrm>
              <a:off x="146769" y="3406"/>
              <a:ext cx="316800" cy="1384535"/>
              <a:chOff x="146769" y="3406"/>
              <a:chExt cx="316800" cy="1384535"/>
            </a:xfrm>
          </p:grpSpPr>
          <p:sp>
            <p:nvSpPr>
              <p:cNvPr id="59" name="Google Shape;59;p3"/>
              <p:cNvSpPr/>
              <p:nvPr/>
            </p:nvSpPr>
            <p:spPr>
              <a:xfrm rot="10800000">
                <a:off x="146769"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3"/>
              <p:cNvSpPr/>
              <p:nvPr/>
            </p:nvSpPr>
            <p:spPr>
              <a:xfrm rot="10800000">
                <a:off x="146769" y="3441"/>
                <a:ext cx="316800" cy="1384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3"/>
              <p:cNvSpPr/>
              <p:nvPr/>
            </p:nvSpPr>
            <p:spPr>
              <a:xfrm rot="10800000">
                <a:off x="146769"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3"/>
              <p:cNvSpPr/>
              <p:nvPr/>
            </p:nvSpPr>
            <p:spPr>
              <a:xfrm rot="10800000">
                <a:off x="146769"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3" name="Google Shape;63;p3"/>
          <p:cNvGrpSpPr/>
          <p:nvPr/>
        </p:nvGrpSpPr>
        <p:grpSpPr>
          <a:xfrm>
            <a:off x="6775084" y="2904008"/>
            <a:ext cx="2186148" cy="2239500"/>
            <a:chOff x="6775084" y="2904008"/>
            <a:chExt cx="2186148" cy="2239500"/>
          </a:xfrm>
        </p:grpSpPr>
        <p:grpSp>
          <p:nvGrpSpPr>
            <p:cNvPr id="64" name="Google Shape;64;p3"/>
            <p:cNvGrpSpPr/>
            <p:nvPr/>
          </p:nvGrpSpPr>
          <p:grpSpPr>
            <a:xfrm>
              <a:off x="6775084" y="4253708"/>
              <a:ext cx="409500" cy="889800"/>
              <a:chOff x="6775084" y="4253708"/>
              <a:chExt cx="409500" cy="889800"/>
            </a:xfrm>
          </p:grpSpPr>
          <p:sp>
            <p:nvSpPr>
              <p:cNvPr id="65" name="Google Shape;65;p3"/>
              <p:cNvSpPr/>
              <p:nvPr/>
            </p:nvSpPr>
            <p:spPr>
              <a:xfrm>
                <a:off x="6775084"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3"/>
              <p:cNvSpPr/>
              <p:nvPr/>
            </p:nvSpPr>
            <p:spPr>
              <a:xfrm>
                <a:off x="6775084"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 name="Google Shape;67;p3"/>
            <p:cNvGrpSpPr/>
            <p:nvPr/>
          </p:nvGrpSpPr>
          <p:grpSpPr>
            <a:xfrm>
              <a:off x="7367299" y="3804008"/>
              <a:ext cx="409500" cy="1339500"/>
              <a:chOff x="7367299" y="3804008"/>
              <a:chExt cx="409500" cy="1339500"/>
            </a:xfrm>
          </p:grpSpPr>
          <p:sp>
            <p:nvSpPr>
              <p:cNvPr id="68" name="Google Shape;68;p3"/>
              <p:cNvSpPr/>
              <p:nvPr/>
            </p:nvSpPr>
            <p:spPr>
              <a:xfrm>
                <a:off x="7367299"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3"/>
              <p:cNvSpPr/>
              <p:nvPr/>
            </p:nvSpPr>
            <p:spPr>
              <a:xfrm>
                <a:off x="7367299"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3"/>
              <p:cNvSpPr/>
              <p:nvPr/>
            </p:nvSpPr>
            <p:spPr>
              <a:xfrm>
                <a:off x="7367299"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 name="Google Shape;71;p3"/>
            <p:cNvGrpSpPr/>
            <p:nvPr/>
          </p:nvGrpSpPr>
          <p:grpSpPr>
            <a:xfrm>
              <a:off x="7959516" y="3354008"/>
              <a:ext cx="409500" cy="1789500"/>
              <a:chOff x="7959516" y="3354008"/>
              <a:chExt cx="409500" cy="1789500"/>
            </a:xfrm>
          </p:grpSpPr>
          <p:sp>
            <p:nvSpPr>
              <p:cNvPr id="72" name="Google Shape;72;p3"/>
              <p:cNvSpPr/>
              <p:nvPr/>
            </p:nvSpPr>
            <p:spPr>
              <a:xfrm>
                <a:off x="7959516"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3"/>
              <p:cNvSpPr/>
              <p:nvPr/>
            </p:nvSpPr>
            <p:spPr>
              <a:xfrm>
                <a:off x="7959516"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3"/>
              <p:cNvSpPr/>
              <p:nvPr/>
            </p:nvSpPr>
            <p:spPr>
              <a:xfrm>
                <a:off x="7959516"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3"/>
              <p:cNvSpPr/>
              <p:nvPr/>
            </p:nvSpPr>
            <p:spPr>
              <a:xfrm>
                <a:off x="7959516"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 name="Google Shape;76;p3"/>
            <p:cNvGrpSpPr/>
            <p:nvPr/>
          </p:nvGrpSpPr>
          <p:grpSpPr>
            <a:xfrm>
              <a:off x="8551731" y="2904008"/>
              <a:ext cx="409500" cy="2239500"/>
              <a:chOff x="8551731" y="2904008"/>
              <a:chExt cx="409500" cy="2239500"/>
            </a:xfrm>
          </p:grpSpPr>
          <p:sp>
            <p:nvSpPr>
              <p:cNvPr id="77" name="Google Shape;77;p3"/>
              <p:cNvSpPr/>
              <p:nvPr/>
            </p:nvSpPr>
            <p:spPr>
              <a:xfrm>
                <a:off x="8551731"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3"/>
              <p:cNvSpPr/>
              <p:nvPr/>
            </p:nvSpPr>
            <p:spPr>
              <a:xfrm>
                <a:off x="8551731"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3"/>
              <p:cNvSpPr/>
              <p:nvPr/>
            </p:nvSpPr>
            <p:spPr>
              <a:xfrm>
                <a:off x="8551731"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3"/>
              <p:cNvSpPr/>
              <p:nvPr/>
            </p:nvSpPr>
            <p:spPr>
              <a:xfrm>
                <a:off x="8551731" y="2904008"/>
                <a:ext cx="409500" cy="22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3"/>
              <p:cNvSpPr/>
              <p:nvPr/>
            </p:nvSpPr>
            <p:spPr>
              <a:xfrm>
                <a:off x="8551731"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2" name="Google Shape;82;p3"/>
          <p:cNvSpPr txBox="1"/>
          <p:nvPr>
            <p:ph type="title"/>
          </p:nvPr>
        </p:nvSpPr>
        <p:spPr>
          <a:xfrm>
            <a:off x="824000" y="1613825"/>
            <a:ext cx="5857800" cy="18729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83" name="Google Shape;83;p3"/>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4" name="Shape 84"/>
        <p:cNvGrpSpPr/>
        <p:nvPr/>
      </p:nvGrpSpPr>
      <p:grpSpPr>
        <a:xfrm>
          <a:off x="0" y="0"/>
          <a:ext cx="0" cy="0"/>
          <a:chOff x="0" y="0"/>
          <a:chExt cx="0" cy="0"/>
        </a:xfrm>
      </p:grpSpPr>
      <p:grpSp>
        <p:nvGrpSpPr>
          <p:cNvPr id="85" name="Google Shape;85;p4"/>
          <p:cNvGrpSpPr/>
          <p:nvPr/>
        </p:nvGrpSpPr>
        <p:grpSpPr>
          <a:xfrm>
            <a:off x="625966" y="299376"/>
            <a:ext cx="999312" cy="999312"/>
            <a:chOff x="348199" y="179450"/>
            <a:chExt cx="1116300" cy="1116300"/>
          </a:xfrm>
        </p:grpSpPr>
        <p:sp>
          <p:nvSpPr>
            <p:cNvPr id="86" name="Google Shape;86;p4"/>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4"/>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 name="Google Shape;88;p4"/>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89" name="Google Shape;89;p4"/>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0" name="Google Shape;90;p4"/>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91" name="Shape 91"/>
        <p:cNvGrpSpPr/>
        <p:nvPr/>
      </p:nvGrpSpPr>
      <p:grpSpPr>
        <a:xfrm>
          <a:off x="0" y="0"/>
          <a:ext cx="0" cy="0"/>
          <a:chOff x="0" y="0"/>
          <a:chExt cx="0" cy="0"/>
        </a:xfrm>
      </p:grpSpPr>
      <p:grpSp>
        <p:nvGrpSpPr>
          <p:cNvPr id="92" name="Google Shape;92;p5"/>
          <p:cNvGrpSpPr/>
          <p:nvPr/>
        </p:nvGrpSpPr>
        <p:grpSpPr>
          <a:xfrm>
            <a:off x="625966" y="299376"/>
            <a:ext cx="999312" cy="999312"/>
            <a:chOff x="348199" y="179450"/>
            <a:chExt cx="1116300" cy="1116300"/>
          </a:xfrm>
        </p:grpSpPr>
        <p:sp>
          <p:nvSpPr>
            <p:cNvPr id="93" name="Google Shape;93;p5"/>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5"/>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5"/>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6" name="Google Shape;96;p5"/>
          <p:cNvSpPr txBox="1"/>
          <p:nvPr>
            <p:ph idx="1" type="body"/>
          </p:nvPr>
        </p:nvSpPr>
        <p:spPr>
          <a:xfrm>
            <a:off x="1303800" y="1990050"/>
            <a:ext cx="34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7" name="Google Shape;97;p5"/>
          <p:cNvSpPr txBox="1"/>
          <p:nvPr>
            <p:ph idx="2" type="body"/>
          </p:nvPr>
        </p:nvSpPr>
        <p:spPr>
          <a:xfrm>
            <a:off x="4903650" y="1990050"/>
            <a:ext cx="34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8" name="Google Shape;98;p5"/>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9" name="Shape 99"/>
        <p:cNvGrpSpPr/>
        <p:nvPr/>
      </p:nvGrpSpPr>
      <p:grpSpPr>
        <a:xfrm>
          <a:off x="0" y="0"/>
          <a:ext cx="0" cy="0"/>
          <a:chOff x="0" y="0"/>
          <a:chExt cx="0" cy="0"/>
        </a:xfrm>
      </p:grpSpPr>
      <p:grpSp>
        <p:nvGrpSpPr>
          <p:cNvPr id="100" name="Google Shape;100;p6"/>
          <p:cNvGrpSpPr/>
          <p:nvPr/>
        </p:nvGrpSpPr>
        <p:grpSpPr>
          <a:xfrm>
            <a:off x="625966" y="299376"/>
            <a:ext cx="999312" cy="999312"/>
            <a:chOff x="348199" y="179450"/>
            <a:chExt cx="1116300" cy="1116300"/>
          </a:xfrm>
        </p:grpSpPr>
        <p:sp>
          <p:nvSpPr>
            <p:cNvPr id="101" name="Google Shape;101;p6"/>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6"/>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6"/>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04" name="Google Shape;104;p6"/>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05" name="Shape 105"/>
        <p:cNvGrpSpPr/>
        <p:nvPr/>
      </p:nvGrpSpPr>
      <p:grpSpPr>
        <a:xfrm>
          <a:off x="0" y="0"/>
          <a:ext cx="0" cy="0"/>
          <a:chOff x="0" y="0"/>
          <a:chExt cx="0" cy="0"/>
        </a:xfrm>
      </p:grpSpPr>
      <p:grpSp>
        <p:nvGrpSpPr>
          <p:cNvPr id="106" name="Google Shape;106;p7"/>
          <p:cNvGrpSpPr/>
          <p:nvPr/>
        </p:nvGrpSpPr>
        <p:grpSpPr>
          <a:xfrm>
            <a:off x="625966" y="299376"/>
            <a:ext cx="999312" cy="999312"/>
            <a:chOff x="348199" y="179450"/>
            <a:chExt cx="1116300" cy="1116300"/>
          </a:xfrm>
        </p:grpSpPr>
        <p:sp>
          <p:nvSpPr>
            <p:cNvPr id="107" name="Google Shape;107;p7"/>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7"/>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 name="Google Shape;109;p7"/>
          <p:cNvSpPr txBox="1"/>
          <p:nvPr>
            <p:ph type="title"/>
          </p:nvPr>
        </p:nvSpPr>
        <p:spPr>
          <a:xfrm>
            <a:off x="1303800" y="598575"/>
            <a:ext cx="3312000" cy="15900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10" name="Google Shape;110;p7"/>
          <p:cNvSpPr txBox="1"/>
          <p:nvPr>
            <p:ph idx="1" type="body"/>
          </p:nvPr>
        </p:nvSpPr>
        <p:spPr>
          <a:xfrm>
            <a:off x="1303800" y="2309675"/>
            <a:ext cx="3312000" cy="22218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11" name="Google Shape;111;p7"/>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dk1"/>
        </a:solidFill>
      </p:bgPr>
    </p:bg>
    <p:spTree>
      <p:nvGrpSpPr>
        <p:cNvPr id="112" name="Shape 112"/>
        <p:cNvGrpSpPr/>
        <p:nvPr/>
      </p:nvGrpSpPr>
      <p:grpSpPr>
        <a:xfrm>
          <a:off x="0" y="0"/>
          <a:ext cx="0" cy="0"/>
          <a:chOff x="0" y="0"/>
          <a:chExt cx="0" cy="0"/>
        </a:xfrm>
      </p:grpSpPr>
      <p:grpSp>
        <p:nvGrpSpPr>
          <p:cNvPr id="113" name="Google Shape;113;p8"/>
          <p:cNvGrpSpPr/>
          <p:nvPr/>
        </p:nvGrpSpPr>
        <p:grpSpPr>
          <a:xfrm>
            <a:off x="6866714" y="1306"/>
            <a:ext cx="2267451" cy="2601690"/>
            <a:chOff x="6790514" y="1306"/>
            <a:chExt cx="2267451" cy="2601690"/>
          </a:xfrm>
        </p:grpSpPr>
        <p:grpSp>
          <p:nvGrpSpPr>
            <p:cNvPr id="114" name="Google Shape;114;p8"/>
            <p:cNvGrpSpPr/>
            <p:nvPr/>
          </p:nvGrpSpPr>
          <p:grpSpPr>
            <a:xfrm>
              <a:off x="7067465" y="1306"/>
              <a:ext cx="1990500" cy="1990200"/>
              <a:chOff x="7067465" y="1306"/>
              <a:chExt cx="1990500" cy="1990200"/>
            </a:xfrm>
          </p:grpSpPr>
          <p:sp>
            <p:nvSpPr>
              <p:cNvPr id="115" name="Google Shape;115;p8"/>
              <p:cNvSpPr/>
              <p:nvPr/>
            </p:nvSpPr>
            <p:spPr>
              <a:xfrm rot="-8648551">
                <a:off x="7594313" y="527721"/>
                <a:ext cx="937226" cy="937226"/>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8"/>
              <p:cNvSpPr/>
              <p:nvPr/>
            </p:nvSpPr>
            <p:spPr>
              <a:xfrm rot="-8648551">
                <a:off x="7594313" y="527721"/>
                <a:ext cx="937226" cy="937226"/>
              </a:xfrm>
              <a:prstGeom prst="pie">
                <a:avLst>
                  <a:gd fmla="val 19376841"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8"/>
              <p:cNvSpPr/>
              <p:nvPr/>
            </p:nvSpPr>
            <p:spPr>
              <a:xfrm rot="-8649154">
                <a:off x="7349891" y="283705"/>
                <a:ext cx="1425647" cy="14254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 name="Google Shape;118;p8"/>
            <p:cNvGrpSpPr/>
            <p:nvPr/>
          </p:nvGrpSpPr>
          <p:grpSpPr>
            <a:xfrm>
              <a:off x="8207126" y="1807996"/>
              <a:ext cx="795000" cy="795000"/>
              <a:chOff x="8207126" y="1807996"/>
              <a:chExt cx="795000" cy="795000"/>
            </a:xfrm>
          </p:grpSpPr>
          <p:sp>
            <p:nvSpPr>
              <p:cNvPr id="119" name="Google Shape;119;p8"/>
              <p:cNvSpPr/>
              <p:nvPr/>
            </p:nvSpPr>
            <p:spPr>
              <a:xfrm rot="2152054">
                <a:off x="8319942" y="1920813"/>
                <a:ext cx="569367" cy="569367"/>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8"/>
              <p:cNvSpPr/>
              <p:nvPr/>
            </p:nvSpPr>
            <p:spPr>
              <a:xfrm rot="2150259">
                <a:off x="8408218" y="2008610"/>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8"/>
              <p:cNvSpPr/>
              <p:nvPr/>
            </p:nvSpPr>
            <p:spPr>
              <a:xfrm rot="2150259">
                <a:off x="8408218" y="2008610"/>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 name="Google Shape;122;p8"/>
            <p:cNvGrpSpPr/>
            <p:nvPr/>
          </p:nvGrpSpPr>
          <p:grpSpPr>
            <a:xfrm>
              <a:off x="6790514" y="118857"/>
              <a:ext cx="548700" cy="548700"/>
              <a:chOff x="6790514" y="118857"/>
              <a:chExt cx="548700" cy="548700"/>
            </a:xfrm>
          </p:grpSpPr>
          <p:sp>
            <p:nvSpPr>
              <p:cNvPr id="123" name="Google Shape;123;p8"/>
              <p:cNvSpPr/>
              <p:nvPr/>
            </p:nvSpPr>
            <p:spPr>
              <a:xfrm rot="2150259">
                <a:off x="6868362" y="196705"/>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8"/>
              <p:cNvSpPr/>
              <p:nvPr/>
            </p:nvSpPr>
            <p:spPr>
              <a:xfrm rot="2150259">
                <a:off x="6868362" y="196705"/>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25" name="Google Shape;125;p8"/>
          <p:cNvSpPr txBox="1"/>
          <p:nvPr>
            <p:ph type="title"/>
          </p:nvPr>
        </p:nvSpPr>
        <p:spPr>
          <a:xfrm>
            <a:off x="824000" y="763600"/>
            <a:ext cx="5857800" cy="35733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26" name="Google Shape;126;p8"/>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27" name="Shape 127"/>
        <p:cNvGrpSpPr/>
        <p:nvPr/>
      </p:nvGrpSpPr>
      <p:grpSpPr>
        <a:xfrm>
          <a:off x="0" y="0"/>
          <a:ext cx="0" cy="0"/>
          <a:chOff x="0" y="0"/>
          <a:chExt cx="0" cy="0"/>
        </a:xfrm>
      </p:grpSpPr>
      <p:grpSp>
        <p:nvGrpSpPr>
          <p:cNvPr id="128" name="Google Shape;128;p9"/>
          <p:cNvGrpSpPr/>
          <p:nvPr/>
        </p:nvGrpSpPr>
        <p:grpSpPr>
          <a:xfrm>
            <a:off x="625966" y="299376"/>
            <a:ext cx="999312" cy="999312"/>
            <a:chOff x="348199" y="179450"/>
            <a:chExt cx="1116300" cy="1116300"/>
          </a:xfrm>
        </p:grpSpPr>
        <p:sp>
          <p:nvSpPr>
            <p:cNvPr id="129" name="Google Shape;129;p9"/>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9"/>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 name="Google Shape;131;p9"/>
          <p:cNvSpPr txBox="1"/>
          <p:nvPr>
            <p:ph type="title"/>
          </p:nvPr>
        </p:nvSpPr>
        <p:spPr>
          <a:xfrm>
            <a:off x="1303800" y="598575"/>
            <a:ext cx="3430500" cy="19902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32" name="Google Shape;132;p9"/>
          <p:cNvSpPr txBox="1"/>
          <p:nvPr>
            <p:ph idx="1" type="subTitle"/>
          </p:nvPr>
        </p:nvSpPr>
        <p:spPr>
          <a:xfrm>
            <a:off x="1303800" y="2743203"/>
            <a:ext cx="3430500" cy="7260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33" name="Google Shape;133;p9"/>
          <p:cNvSpPr txBox="1"/>
          <p:nvPr>
            <p:ph idx="2" type="body"/>
          </p:nvPr>
        </p:nvSpPr>
        <p:spPr>
          <a:xfrm>
            <a:off x="4903700" y="661000"/>
            <a:ext cx="3430500" cy="38706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34" name="Google Shape;134;p9"/>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5" name="Shape 135"/>
        <p:cNvGrpSpPr/>
        <p:nvPr/>
      </p:nvGrpSpPr>
      <p:grpSpPr>
        <a:xfrm>
          <a:off x="0" y="0"/>
          <a:ext cx="0" cy="0"/>
          <a:chOff x="0" y="0"/>
          <a:chExt cx="0" cy="0"/>
        </a:xfrm>
      </p:grpSpPr>
      <p:grpSp>
        <p:nvGrpSpPr>
          <p:cNvPr id="136" name="Google Shape;136;p10"/>
          <p:cNvGrpSpPr/>
          <p:nvPr/>
        </p:nvGrpSpPr>
        <p:grpSpPr>
          <a:xfrm>
            <a:off x="713373" y="3847119"/>
            <a:ext cx="825392" cy="825392"/>
            <a:chOff x="348199" y="179450"/>
            <a:chExt cx="1116300" cy="1116300"/>
          </a:xfrm>
        </p:grpSpPr>
        <p:sp>
          <p:nvSpPr>
            <p:cNvPr id="137" name="Google Shape;137;p10"/>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0"/>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 name="Google Shape;139;p10"/>
          <p:cNvSpPr txBox="1"/>
          <p:nvPr>
            <p:ph idx="1" type="body"/>
          </p:nvPr>
        </p:nvSpPr>
        <p:spPr>
          <a:xfrm>
            <a:off x="1303800" y="4138975"/>
            <a:ext cx="5843100" cy="534900"/>
          </a:xfrm>
          <a:prstGeom prst="rect">
            <a:avLst/>
          </a:prstGeom>
        </p:spPr>
        <p:txBody>
          <a:bodyPr anchorCtr="0" anchor="t"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40" name="Google Shape;140;p10"/>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mentu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1pPr>
            <a:lvl2pPr lvl="1">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2pPr>
            <a:lvl3pPr lvl="2">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3pPr>
            <a:lvl4pPr lvl="3">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4pPr>
            <a:lvl5pPr lvl="4">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5pPr>
            <a:lvl6pPr lvl="5">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6pPr>
            <a:lvl7pPr lvl="6">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7pPr>
            <a:lvl8pPr lvl="7">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8pPr>
            <a:lvl9pPr lvl="8">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Nunito"/>
              <a:buChar char="●"/>
              <a:defRPr sz="1300">
                <a:solidFill>
                  <a:schemeClr val="dk2"/>
                </a:solidFill>
                <a:latin typeface="Nunito"/>
                <a:ea typeface="Nunito"/>
                <a:cs typeface="Nunito"/>
                <a:sym typeface="Nunito"/>
              </a:defRPr>
            </a:lvl1pPr>
            <a:lvl2pPr indent="-298450" lvl="1" marL="9144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2pPr>
            <a:lvl3pPr indent="-298450" lvl="2" marL="13716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3pPr>
            <a:lvl4pPr indent="-298450" lvl="3" marL="18288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4pPr>
            <a:lvl5pPr indent="-298450" lvl="4" marL="22860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5pPr>
            <a:lvl6pPr indent="-298450" lvl="5" marL="27432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6pPr>
            <a:lvl7pPr indent="-298450" lvl="6" marL="32004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7pPr>
            <a:lvl8pPr indent="-298450" lvl="7" marL="36576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8pPr>
            <a:lvl9pPr indent="-298450" lvl="8" marL="41148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9pPr>
          </a:lstStyle>
          <a:p/>
        </p:txBody>
      </p:sp>
      <p:sp>
        <p:nvSpPr>
          <p:cNvPr id="8" name="Google Shape;8;p1"/>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rmAutofit/>
          </a:bodyPr>
          <a:lstStyle>
            <a:lvl1pPr lvl="0" algn="r">
              <a:buNone/>
              <a:defRPr sz="900">
                <a:solidFill>
                  <a:schemeClr val="dk2"/>
                </a:solidFill>
                <a:latin typeface="Nunito"/>
                <a:ea typeface="Nunito"/>
                <a:cs typeface="Nunito"/>
                <a:sym typeface="Nunito"/>
              </a:defRPr>
            </a:lvl1pPr>
            <a:lvl2pPr lvl="1" algn="r">
              <a:buNone/>
              <a:defRPr sz="900">
                <a:solidFill>
                  <a:schemeClr val="dk2"/>
                </a:solidFill>
                <a:latin typeface="Nunito"/>
                <a:ea typeface="Nunito"/>
                <a:cs typeface="Nunito"/>
                <a:sym typeface="Nunito"/>
              </a:defRPr>
            </a:lvl2pPr>
            <a:lvl3pPr lvl="2" algn="r">
              <a:buNone/>
              <a:defRPr sz="900">
                <a:solidFill>
                  <a:schemeClr val="dk2"/>
                </a:solidFill>
                <a:latin typeface="Nunito"/>
                <a:ea typeface="Nunito"/>
                <a:cs typeface="Nunito"/>
                <a:sym typeface="Nunito"/>
              </a:defRPr>
            </a:lvl3pPr>
            <a:lvl4pPr lvl="3" algn="r">
              <a:buNone/>
              <a:defRPr sz="900">
                <a:solidFill>
                  <a:schemeClr val="dk2"/>
                </a:solidFill>
                <a:latin typeface="Nunito"/>
                <a:ea typeface="Nunito"/>
                <a:cs typeface="Nunito"/>
                <a:sym typeface="Nunito"/>
              </a:defRPr>
            </a:lvl4pPr>
            <a:lvl5pPr lvl="4" algn="r">
              <a:buNone/>
              <a:defRPr sz="900">
                <a:solidFill>
                  <a:schemeClr val="dk2"/>
                </a:solidFill>
                <a:latin typeface="Nunito"/>
                <a:ea typeface="Nunito"/>
                <a:cs typeface="Nunito"/>
                <a:sym typeface="Nunito"/>
              </a:defRPr>
            </a:lvl5pPr>
            <a:lvl6pPr lvl="5" algn="r">
              <a:buNone/>
              <a:defRPr sz="900">
                <a:solidFill>
                  <a:schemeClr val="dk2"/>
                </a:solidFill>
                <a:latin typeface="Nunito"/>
                <a:ea typeface="Nunito"/>
                <a:cs typeface="Nunito"/>
                <a:sym typeface="Nunito"/>
              </a:defRPr>
            </a:lvl6pPr>
            <a:lvl7pPr lvl="6" algn="r">
              <a:buNone/>
              <a:defRPr sz="900">
                <a:solidFill>
                  <a:schemeClr val="dk2"/>
                </a:solidFill>
                <a:latin typeface="Nunito"/>
                <a:ea typeface="Nunito"/>
                <a:cs typeface="Nunito"/>
                <a:sym typeface="Nunito"/>
              </a:defRPr>
            </a:lvl7pPr>
            <a:lvl8pPr lvl="7" algn="r">
              <a:buNone/>
              <a:defRPr sz="900">
                <a:solidFill>
                  <a:schemeClr val="dk2"/>
                </a:solidFill>
                <a:latin typeface="Nunito"/>
                <a:ea typeface="Nunito"/>
                <a:cs typeface="Nunito"/>
                <a:sym typeface="Nunito"/>
              </a:defRPr>
            </a:lvl8pPr>
            <a:lvl9pPr lvl="8" algn="r">
              <a:buNone/>
              <a:defRPr sz="9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4.jpg"/><Relationship Id="rId4" Type="http://schemas.openxmlformats.org/officeDocument/2006/relationships/image" Target="../media/image2.jpg"/><Relationship Id="rId11" Type="http://schemas.openxmlformats.org/officeDocument/2006/relationships/image" Target="../media/image8.png"/><Relationship Id="rId10" Type="http://schemas.openxmlformats.org/officeDocument/2006/relationships/image" Target="../media/image6.png"/><Relationship Id="rId12" Type="http://schemas.openxmlformats.org/officeDocument/2006/relationships/image" Target="../media/image1.png"/><Relationship Id="rId9" Type="http://schemas.openxmlformats.org/officeDocument/2006/relationships/image" Target="../media/image7.png"/><Relationship Id="rId5" Type="http://schemas.openxmlformats.org/officeDocument/2006/relationships/image" Target="../media/image9.jpg"/><Relationship Id="rId6" Type="http://schemas.openxmlformats.org/officeDocument/2006/relationships/image" Target="../media/image3.jpg"/><Relationship Id="rId7" Type="http://schemas.openxmlformats.org/officeDocument/2006/relationships/image" Target="../media/image5.png"/><Relationship Id="rId8"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13"/>
          <p:cNvSpPr txBox="1"/>
          <p:nvPr>
            <p:ph type="ctrTitle"/>
          </p:nvPr>
        </p:nvSpPr>
        <p:spPr>
          <a:xfrm>
            <a:off x="824000" y="1613813"/>
            <a:ext cx="4255500" cy="18729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Group 32</a:t>
            </a:r>
            <a:endParaRPr/>
          </a:p>
        </p:txBody>
      </p:sp>
      <p:sp>
        <p:nvSpPr>
          <p:cNvPr id="278" name="Google Shape;278;p13"/>
          <p:cNvSpPr txBox="1"/>
          <p:nvPr>
            <p:ph idx="1" type="subTitle"/>
          </p:nvPr>
        </p:nvSpPr>
        <p:spPr>
          <a:xfrm>
            <a:off x="824000" y="3596300"/>
            <a:ext cx="4255500" cy="695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Matthew, Junwei, winston </a:t>
            </a:r>
            <a:endParaRPr/>
          </a:p>
        </p:txBody>
      </p:sp>
      <p:sp>
        <p:nvSpPr>
          <p:cNvPr id="279" name="Google Shape;279;p13"/>
          <p:cNvSpPr txBox="1"/>
          <p:nvPr/>
        </p:nvSpPr>
        <p:spPr>
          <a:xfrm>
            <a:off x="6703900" y="4835700"/>
            <a:ext cx="24402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t>We are going to fail!!! yey</a:t>
            </a:r>
            <a:endParaRPr sz="8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14"/>
          <p:cNvSpPr txBox="1"/>
          <p:nvPr/>
        </p:nvSpPr>
        <p:spPr>
          <a:xfrm>
            <a:off x="1471600" y="445725"/>
            <a:ext cx="4329900" cy="4294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100"/>
              <a:t>Video Story Type:</a:t>
            </a:r>
            <a:r>
              <a:rPr lang="en" sz="1100"/>
              <a:t> fiction, short film</a:t>
            </a:r>
            <a:endParaRPr sz="1100"/>
          </a:p>
          <a:p>
            <a:pPr indent="0" lvl="0" marL="0" rtl="0" algn="l">
              <a:lnSpc>
                <a:spcPct val="115000"/>
              </a:lnSpc>
              <a:spcBef>
                <a:spcPts val="0"/>
              </a:spcBef>
              <a:spcAft>
                <a:spcPts val="0"/>
              </a:spcAft>
              <a:buNone/>
            </a:pPr>
            <a:r>
              <a:t/>
            </a:r>
            <a:endParaRPr sz="1100"/>
          </a:p>
          <a:p>
            <a:pPr indent="0" lvl="0" marL="0" rtl="0" algn="l">
              <a:lnSpc>
                <a:spcPct val="115000"/>
              </a:lnSpc>
              <a:spcBef>
                <a:spcPts val="0"/>
              </a:spcBef>
              <a:spcAft>
                <a:spcPts val="0"/>
              </a:spcAft>
              <a:buNone/>
            </a:pPr>
            <a:r>
              <a:rPr b="1" lang="en" sz="1100"/>
              <a:t>Log Line:</a:t>
            </a:r>
            <a:r>
              <a:rPr lang="en" sz="1100"/>
              <a:t> MC is a loner, does not have real friends, so he creates a plan to help him get famous, first by faking weakness to others, then showing superiority and beating up a bully. Thus, he gets followers and becomes famous within the school.</a:t>
            </a:r>
            <a:endParaRPr sz="1100"/>
          </a:p>
          <a:p>
            <a:pPr indent="0" lvl="0" marL="0" rtl="0" algn="l">
              <a:lnSpc>
                <a:spcPct val="115000"/>
              </a:lnSpc>
              <a:spcBef>
                <a:spcPts val="0"/>
              </a:spcBef>
              <a:spcAft>
                <a:spcPts val="0"/>
              </a:spcAft>
              <a:buNone/>
            </a:pPr>
            <a:r>
              <a:t/>
            </a:r>
            <a:endParaRPr sz="1100"/>
          </a:p>
          <a:p>
            <a:pPr indent="0" lvl="0" marL="0" rtl="0" algn="l">
              <a:lnSpc>
                <a:spcPct val="115000"/>
              </a:lnSpc>
              <a:spcBef>
                <a:spcPts val="0"/>
              </a:spcBef>
              <a:spcAft>
                <a:spcPts val="0"/>
              </a:spcAft>
              <a:buNone/>
            </a:pPr>
            <a:r>
              <a:rPr b="1" lang="en" sz="1100"/>
              <a:t>The concept of the film (what if?):</a:t>
            </a:r>
            <a:r>
              <a:rPr lang="en" sz="1100"/>
              <a:t> What if the victim fights back against the bullies?</a:t>
            </a:r>
            <a:endParaRPr sz="1100"/>
          </a:p>
          <a:p>
            <a:pPr indent="0" lvl="0" marL="0" rtl="0" algn="l">
              <a:lnSpc>
                <a:spcPct val="115000"/>
              </a:lnSpc>
              <a:spcBef>
                <a:spcPts val="0"/>
              </a:spcBef>
              <a:spcAft>
                <a:spcPts val="0"/>
              </a:spcAft>
              <a:buNone/>
            </a:pPr>
            <a:r>
              <a:t/>
            </a:r>
            <a:endParaRPr sz="1100"/>
          </a:p>
          <a:p>
            <a:pPr indent="0" lvl="0" marL="0" rtl="0" algn="l">
              <a:lnSpc>
                <a:spcPct val="115000"/>
              </a:lnSpc>
              <a:spcBef>
                <a:spcPts val="0"/>
              </a:spcBef>
              <a:spcAft>
                <a:spcPts val="0"/>
              </a:spcAft>
              <a:buNone/>
            </a:pPr>
            <a:r>
              <a:rPr b="1" lang="en" sz="1100"/>
              <a:t>The vicarious experience(s) in your story(what would it be like…?)</a:t>
            </a:r>
            <a:r>
              <a:rPr lang="en" sz="1100"/>
              <a:t>: What would it be like to bully a martial artist?</a:t>
            </a:r>
            <a:endParaRPr sz="1100"/>
          </a:p>
          <a:p>
            <a:pPr indent="0" lvl="0" marL="0" rtl="0" algn="l">
              <a:lnSpc>
                <a:spcPct val="115000"/>
              </a:lnSpc>
              <a:spcBef>
                <a:spcPts val="0"/>
              </a:spcBef>
              <a:spcAft>
                <a:spcPts val="0"/>
              </a:spcAft>
              <a:buNone/>
            </a:pPr>
            <a:r>
              <a:t/>
            </a:r>
            <a:endParaRPr sz="1100"/>
          </a:p>
          <a:p>
            <a:pPr indent="0" lvl="0" marL="0" rtl="0" algn="l">
              <a:lnSpc>
                <a:spcPct val="115000"/>
              </a:lnSpc>
              <a:spcBef>
                <a:spcPts val="0"/>
              </a:spcBef>
              <a:spcAft>
                <a:spcPts val="0"/>
              </a:spcAft>
              <a:buNone/>
            </a:pPr>
            <a:r>
              <a:rPr b="1" lang="en" sz="1100"/>
              <a:t>Main Theme</a:t>
            </a:r>
            <a:r>
              <a:rPr lang="en" sz="1100"/>
              <a:t>: Bullying, it occurs to anyone of any age, race, religion, and in this case, profession.</a:t>
            </a:r>
            <a:endParaRPr sz="1100"/>
          </a:p>
          <a:p>
            <a:pPr indent="0" lvl="0" marL="0" rtl="0" algn="l">
              <a:lnSpc>
                <a:spcPct val="115000"/>
              </a:lnSpc>
              <a:spcBef>
                <a:spcPts val="0"/>
              </a:spcBef>
              <a:spcAft>
                <a:spcPts val="0"/>
              </a:spcAft>
              <a:buNone/>
            </a:pPr>
            <a:r>
              <a:t/>
            </a:r>
            <a:endParaRPr sz="1100"/>
          </a:p>
          <a:p>
            <a:pPr indent="0" lvl="0" marL="0" rtl="0" algn="l">
              <a:lnSpc>
                <a:spcPct val="115000"/>
              </a:lnSpc>
              <a:spcBef>
                <a:spcPts val="0"/>
              </a:spcBef>
              <a:spcAft>
                <a:spcPts val="0"/>
              </a:spcAft>
              <a:buNone/>
            </a:pPr>
            <a:r>
              <a:rPr b="1" lang="en" sz="1100"/>
              <a:t>Conflict breakdown of the protagonist(want/buts of the protagonist)</a:t>
            </a:r>
            <a:r>
              <a:rPr lang="en" sz="1100"/>
              <a:t>: Martial arts is a form of protection, not to be used in revenge or to hurt others weaker than him. MC takes revenge on the bullies, which goes against what he has learnt.</a:t>
            </a:r>
            <a:endParaRPr sz="1100"/>
          </a:p>
          <a:p>
            <a:pPr indent="0" lvl="0" marL="0" rtl="0" algn="l">
              <a:spcBef>
                <a:spcPts val="0"/>
              </a:spcBef>
              <a:spcAft>
                <a:spcPts val="0"/>
              </a:spcAft>
              <a:buNone/>
            </a:pPr>
            <a:r>
              <a:t/>
            </a:r>
            <a:endParaRPr>
              <a:latin typeface="Nunito"/>
              <a:ea typeface="Nunito"/>
              <a:cs typeface="Nunito"/>
              <a:sym typeface="Nuni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15"/>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Concept Ideation</a:t>
            </a:r>
            <a:endParaRPr/>
          </a:p>
        </p:txBody>
      </p:sp>
      <p:sp>
        <p:nvSpPr>
          <p:cNvPr id="290" name="Google Shape;290;p15"/>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16"/>
          <p:cNvSpPr txBox="1"/>
          <p:nvPr>
            <p:ph type="title"/>
          </p:nvPr>
        </p:nvSpPr>
        <p:spPr>
          <a:xfrm>
            <a:off x="1162300" y="145775"/>
            <a:ext cx="7030500" cy="9993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900">
                <a:solidFill>
                  <a:srgbClr val="000000"/>
                </a:solidFill>
                <a:latin typeface="Arial"/>
                <a:ea typeface="Arial"/>
                <a:cs typeface="Arial"/>
                <a:sym typeface="Arial"/>
              </a:rPr>
              <a:t>Structural points of your film, indicating the specific events</a:t>
            </a:r>
            <a:endParaRPr sz="1900">
              <a:solidFill>
                <a:srgbClr val="000000"/>
              </a:solidFill>
              <a:latin typeface="Arial"/>
              <a:ea typeface="Arial"/>
              <a:cs typeface="Arial"/>
              <a:sym typeface="Arial"/>
            </a:endParaRPr>
          </a:p>
          <a:p>
            <a:pPr indent="0" lvl="0" marL="0" rtl="0" algn="l">
              <a:spcBef>
                <a:spcPts val="0"/>
              </a:spcBef>
              <a:spcAft>
                <a:spcPts val="0"/>
              </a:spcAft>
              <a:buNone/>
            </a:pPr>
            <a:r>
              <a:t/>
            </a:r>
            <a:endParaRPr/>
          </a:p>
        </p:txBody>
      </p:sp>
      <p:sp>
        <p:nvSpPr>
          <p:cNvPr id="296" name="Google Shape;296;p16"/>
          <p:cNvSpPr txBox="1"/>
          <p:nvPr>
            <p:ph idx="1" type="body"/>
          </p:nvPr>
        </p:nvSpPr>
        <p:spPr>
          <a:xfrm>
            <a:off x="1162300" y="856075"/>
            <a:ext cx="7294200" cy="35835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b="1" lang="en" sz="1100">
                <a:solidFill>
                  <a:srgbClr val="000000"/>
                </a:solidFill>
                <a:latin typeface="Arial"/>
                <a:ea typeface="Arial"/>
                <a:cs typeface="Arial"/>
                <a:sym typeface="Arial"/>
              </a:rPr>
              <a:t>Start of the film:</a:t>
            </a:r>
            <a:r>
              <a:rPr lang="en" sz="1100">
                <a:solidFill>
                  <a:srgbClr val="000000"/>
                </a:solidFill>
                <a:latin typeface="Arial"/>
                <a:ea typeface="Arial"/>
                <a:cs typeface="Arial"/>
                <a:sym typeface="Arial"/>
              </a:rPr>
              <a:t> cinema beeping countdown+MC waking up, then in school,”I'm so excited for my first day of class, who knows how many new friends i will meet today.”</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b="1" sz="1100">
              <a:solidFill>
                <a:srgbClr val="000000"/>
              </a:solidFill>
              <a:latin typeface="Arial"/>
              <a:ea typeface="Arial"/>
              <a:cs typeface="Arial"/>
              <a:sym typeface="Arial"/>
            </a:endParaRPr>
          </a:p>
          <a:p>
            <a:pPr indent="0" lvl="0" marL="0" rtl="0" algn="l">
              <a:spcBef>
                <a:spcPts val="0"/>
              </a:spcBef>
              <a:spcAft>
                <a:spcPts val="0"/>
              </a:spcAft>
              <a:buNone/>
            </a:pPr>
            <a:r>
              <a:rPr b="1" lang="en" sz="1100">
                <a:solidFill>
                  <a:srgbClr val="000000"/>
                </a:solidFill>
                <a:latin typeface="Arial"/>
                <a:ea typeface="Arial"/>
                <a:cs typeface="Arial"/>
                <a:sym typeface="Arial"/>
              </a:rPr>
              <a:t>Inciting Incident</a:t>
            </a:r>
            <a:r>
              <a:rPr lang="en" sz="1100">
                <a:solidFill>
                  <a:srgbClr val="000000"/>
                </a:solidFill>
                <a:latin typeface="Arial"/>
                <a:ea typeface="Arial"/>
                <a:cs typeface="Arial"/>
                <a:sym typeface="Arial"/>
              </a:rPr>
              <a:t>: It occurs when the bullies purposely bumps the victim on the shoulder forcefully and bullies acts aggressively.	(Shows that MC does not actively incite anger and violence)</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rPr b="1" lang="en" sz="1100">
                <a:solidFill>
                  <a:srgbClr val="000000"/>
                </a:solidFill>
                <a:latin typeface="Arial"/>
                <a:ea typeface="Arial"/>
                <a:cs typeface="Arial"/>
                <a:sym typeface="Arial"/>
              </a:rPr>
              <a:t>1ST PP</a:t>
            </a:r>
            <a:r>
              <a:rPr lang="en" sz="1100">
                <a:solidFill>
                  <a:srgbClr val="000000"/>
                </a:solidFill>
                <a:latin typeface="Arial"/>
                <a:ea typeface="Arial"/>
                <a:cs typeface="Arial"/>
                <a:sym typeface="Arial"/>
              </a:rPr>
              <a:t>: Victim(Jun Wei) acts weak and backs away while apologizing profusely but the lead bully(Matt) shoves victim to the wall MC is backed against the wall. Bullies stand opposite him, blocking his path of escape. Lead bully(Matthew) attacks MC, the other bully(Winston) stands back and watches, laughing. SDA(Basil) appears to stop them because of social distancing, but bullies back away aggressively and start using slurs on MC. ie, suggestive language.		(shows that the incident is not yet over, which causes fear of being bullied)</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rPr b="1" lang="en" sz="1100">
                <a:solidFill>
                  <a:srgbClr val="000000"/>
                </a:solidFill>
                <a:latin typeface="Arial"/>
                <a:ea typeface="Arial"/>
                <a:cs typeface="Arial"/>
                <a:sym typeface="Arial"/>
              </a:rPr>
              <a:t>Midpoint</a:t>
            </a:r>
            <a:r>
              <a:rPr lang="en" sz="1100">
                <a:solidFill>
                  <a:srgbClr val="000000"/>
                </a:solidFill>
                <a:latin typeface="Arial"/>
                <a:ea typeface="Arial"/>
                <a:cs typeface="Arial"/>
                <a:sym typeface="Arial"/>
              </a:rPr>
              <a:t>: Victim talks to his online friend about recent bullying(discord). Victim asks friend for advice on what he should do regarding the situation. Friend’s identity is still uncertain now.	(Shows conflict between the situations)</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rPr b="1" lang="en" sz="1100">
                <a:solidFill>
                  <a:srgbClr val="000000"/>
                </a:solidFill>
                <a:latin typeface="Arial"/>
                <a:ea typeface="Arial"/>
                <a:cs typeface="Arial"/>
                <a:sym typeface="Arial"/>
              </a:rPr>
              <a:t>2ND PP</a:t>
            </a:r>
            <a:r>
              <a:rPr lang="en" sz="1100">
                <a:solidFill>
                  <a:srgbClr val="000000"/>
                </a:solidFill>
                <a:latin typeface="Arial"/>
                <a:ea typeface="Arial"/>
                <a:cs typeface="Arial"/>
                <a:sym typeface="Arial"/>
              </a:rPr>
              <a:t>: Mc reaches breaking point after a few days of continuous bullying, </a:t>
            </a:r>
            <a:r>
              <a:rPr lang="en" sz="1100">
                <a:solidFill>
                  <a:srgbClr val="000000"/>
                </a:solidFill>
                <a:latin typeface="Arial"/>
                <a:ea typeface="Arial"/>
                <a:cs typeface="Arial"/>
                <a:sym typeface="Arial"/>
              </a:rPr>
              <a:t> A random stranger(Basil) saw the entire fight and decided to record it and post it on social media.</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rPr b="1" lang="en" sz="1100">
                <a:solidFill>
                  <a:srgbClr val="000000"/>
                </a:solidFill>
                <a:latin typeface="Arial"/>
                <a:ea typeface="Arial"/>
                <a:cs typeface="Arial"/>
                <a:sym typeface="Arial"/>
              </a:rPr>
              <a:t>Climax/Plot twist</a:t>
            </a:r>
            <a:r>
              <a:rPr lang="en" sz="1100">
                <a:solidFill>
                  <a:srgbClr val="000000"/>
                </a:solidFill>
                <a:latin typeface="Arial"/>
                <a:ea typeface="Arial"/>
                <a:cs typeface="Arial"/>
                <a:sym typeface="Arial"/>
              </a:rPr>
              <a:t>: </a:t>
            </a:r>
            <a:r>
              <a:rPr lang="en" sz="1100">
                <a:solidFill>
                  <a:srgbClr val="000000"/>
                </a:solidFill>
                <a:latin typeface="Arial"/>
                <a:ea typeface="Arial"/>
                <a:cs typeface="Arial"/>
                <a:sym typeface="Arial"/>
              </a:rPr>
              <a:t>he breaks and fights back, beating up the bullies(he knows how to fight/martial arts). Bullies run away in fear. (Shows that MC will do what it takes to protect himself)</a:t>
            </a:r>
            <a:endParaRPr sz="1100">
              <a:solidFill>
                <a:srgbClr val="000000"/>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17"/>
          <p:cNvSpPr txBox="1"/>
          <p:nvPr>
            <p:ph type="title"/>
          </p:nvPr>
        </p:nvSpPr>
        <p:spPr>
          <a:xfrm>
            <a:off x="1162300" y="145775"/>
            <a:ext cx="7030500" cy="9993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2000" u="sng">
                <a:solidFill>
                  <a:srgbClr val="000000"/>
                </a:solidFill>
                <a:latin typeface="Arial"/>
                <a:ea typeface="Arial"/>
                <a:cs typeface="Arial"/>
                <a:sym typeface="Arial"/>
              </a:rPr>
              <a:t>StoryBoard</a:t>
            </a:r>
            <a:endParaRPr/>
          </a:p>
        </p:txBody>
      </p:sp>
      <p:pic>
        <p:nvPicPr>
          <p:cNvPr id="302" name="Google Shape;302;p17"/>
          <p:cNvPicPr preferRelativeResize="0"/>
          <p:nvPr/>
        </p:nvPicPr>
        <p:blipFill rotWithShape="1">
          <a:blip r:embed="rId3">
            <a:alphaModFix/>
          </a:blip>
          <a:srcRect b="0" l="42333" r="0" t="0"/>
          <a:stretch/>
        </p:blipFill>
        <p:spPr>
          <a:xfrm>
            <a:off x="0" y="1068800"/>
            <a:ext cx="1323975" cy="1724025"/>
          </a:xfrm>
          <a:prstGeom prst="rect">
            <a:avLst/>
          </a:prstGeom>
          <a:noFill/>
          <a:ln>
            <a:noFill/>
          </a:ln>
        </p:spPr>
      </p:pic>
      <p:pic>
        <p:nvPicPr>
          <p:cNvPr id="303" name="Google Shape;303;p17"/>
          <p:cNvPicPr preferRelativeResize="0"/>
          <p:nvPr/>
        </p:nvPicPr>
        <p:blipFill rotWithShape="1">
          <a:blip r:embed="rId4">
            <a:alphaModFix/>
          </a:blip>
          <a:srcRect b="20340" l="0" r="0" t="19480"/>
          <a:stretch/>
        </p:blipFill>
        <p:spPr>
          <a:xfrm>
            <a:off x="2644563" y="1043900"/>
            <a:ext cx="1323975" cy="1714500"/>
          </a:xfrm>
          <a:prstGeom prst="rect">
            <a:avLst/>
          </a:prstGeom>
          <a:noFill/>
          <a:ln>
            <a:noFill/>
          </a:ln>
        </p:spPr>
      </p:pic>
      <p:pic>
        <p:nvPicPr>
          <p:cNvPr id="304" name="Google Shape;304;p17"/>
          <p:cNvPicPr preferRelativeResize="0"/>
          <p:nvPr/>
        </p:nvPicPr>
        <p:blipFill rotWithShape="1">
          <a:blip r:embed="rId5">
            <a:alphaModFix/>
          </a:blip>
          <a:srcRect b="19672" l="0" r="0" t="19962"/>
          <a:stretch/>
        </p:blipFill>
        <p:spPr>
          <a:xfrm>
            <a:off x="3968550" y="1039150"/>
            <a:ext cx="1323975" cy="1724025"/>
          </a:xfrm>
          <a:prstGeom prst="rect">
            <a:avLst/>
          </a:prstGeom>
          <a:noFill/>
          <a:ln>
            <a:noFill/>
          </a:ln>
        </p:spPr>
      </p:pic>
      <p:pic>
        <p:nvPicPr>
          <p:cNvPr id="305" name="Google Shape;305;p17"/>
          <p:cNvPicPr preferRelativeResize="0"/>
          <p:nvPr/>
        </p:nvPicPr>
        <p:blipFill rotWithShape="1">
          <a:blip r:embed="rId6">
            <a:alphaModFix/>
          </a:blip>
          <a:srcRect b="20079" l="0" r="0" t="19603"/>
          <a:stretch/>
        </p:blipFill>
        <p:spPr>
          <a:xfrm>
            <a:off x="5292525" y="1039138"/>
            <a:ext cx="1323975" cy="1724025"/>
          </a:xfrm>
          <a:prstGeom prst="rect">
            <a:avLst/>
          </a:prstGeom>
          <a:noFill/>
          <a:ln>
            <a:noFill/>
          </a:ln>
        </p:spPr>
      </p:pic>
      <p:sp>
        <p:nvSpPr>
          <p:cNvPr id="306" name="Google Shape;306;p17"/>
          <p:cNvSpPr txBox="1"/>
          <p:nvPr/>
        </p:nvSpPr>
        <p:spPr>
          <a:xfrm>
            <a:off x="7091100" y="3164700"/>
            <a:ext cx="2052900" cy="19788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100"/>
              <a:t>2. MC goes to school</a:t>
            </a:r>
            <a:endParaRPr sz="1100"/>
          </a:p>
          <a:p>
            <a:pPr indent="0" lvl="0" marL="0" rtl="0" algn="l">
              <a:lnSpc>
                <a:spcPct val="115000"/>
              </a:lnSpc>
              <a:spcBef>
                <a:spcPts val="0"/>
              </a:spcBef>
              <a:spcAft>
                <a:spcPts val="0"/>
              </a:spcAft>
              <a:buNone/>
            </a:pPr>
            <a:r>
              <a:rPr lang="en" sz="1100"/>
              <a:t>7. Both parties walk away</a:t>
            </a:r>
            <a:endParaRPr sz="1100"/>
          </a:p>
          <a:p>
            <a:pPr indent="0" lvl="0" marL="0" rtl="0" algn="l">
              <a:lnSpc>
                <a:spcPct val="115000"/>
              </a:lnSpc>
              <a:spcBef>
                <a:spcPts val="0"/>
              </a:spcBef>
              <a:spcAft>
                <a:spcPts val="0"/>
              </a:spcAft>
              <a:buNone/>
            </a:pPr>
            <a:r>
              <a:rPr lang="en" sz="1100"/>
              <a:t>8. MC and bullies meet again</a:t>
            </a:r>
            <a:endParaRPr sz="1100"/>
          </a:p>
          <a:p>
            <a:pPr indent="0" lvl="0" marL="0" rtl="0" algn="l">
              <a:lnSpc>
                <a:spcPct val="115000"/>
              </a:lnSpc>
              <a:spcBef>
                <a:spcPts val="0"/>
              </a:spcBef>
              <a:spcAft>
                <a:spcPts val="0"/>
              </a:spcAft>
              <a:buNone/>
            </a:pPr>
            <a:r>
              <a:rPr lang="en" sz="1100"/>
              <a:t>9. fight scene again</a:t>
            </a:r>
            <a:endParaRPr sz="1100"/>
          </a:p>
          <a:p>
            <a:pPr indent="0" lvl="0" marL="0" rtl="0" algn="l">
              <a:lnSpc>
                <a:spcPct val="115000"/>
              </a:lnSpc>
              <a:spcBef>
                <a:spcPts val="0"/>
              </a:spcBef>
              <a:spcAft>
                <a:spcPts val="0"/>
              </a:spcAft>
              <a:buNone/>
            </a:pPr>
            <a:r>
              <a:rPr lang="en" sz="1100"/>
              <a:t>10. person takes a video</a:t>
            </a:r>
            <a:endParaRPr sz="1100"/>
          </a:p>
          <a:p>
            <a:pPr indent="0" lvl="0" marL="0" rtl="0" algn="l">
              <a:lnSpc>
                <a:spcPct val="115000"/>
              </a:lnSpc>
              <a:spcBef>
                <a:spcPts val="0"/>
              </a:spcBef>
              <a:spcAft>
                <a:spcPts val="0"/>
              </a:spcAft>
              <a:buNone/>
            </a:pPr>
            <a:r>
              <a:rPr lang="en" sz="1100"/>
              <a:t>11. Bully loses</a:t>
            </a:r>
            <a:endParaRPr sz="1100"/>
          </a:p>
          <a:p>
            <a:pPr indent="0" lvl="0" marL="0" rtl="0" algn="l">
              <a:lnSpc>
                <a:spcPct val="115000"/>
              </a:lnSpc>
              <a:spcBef>
                <a:spcPts val="0"/>
              </a:spcBef>
              <a:spcAft>
                <a:spcPts val="0"/>
              </a:spcAft>
              <a:buNone/>
            </a:pPr>
            <a:r>
              <a:rPr lang="en" sz="1100"/>
              <a:t>12. MC gets famous</a:t>
            </a:r>
            <a:endParaRPr sz="1100"/>
          </a:p>
        </p:txBody>
      </p:sp>
      <p:pic>
        <p:nvPicPr>
          <p:cNvPr id="307" name="Google Shape;307;p17"/>
          <p:cNvPicPr preferRelativeResize="0"/>
          <p:nvPr/>
        </p:nvPicPr>
        <p:blipFill>
          <a:blip r:embed="rId7">
            <a:alphaModFix/>
          </a:blip>
          <a:stretch>
            <a:fillRect/>
          </a:stretch>
        </p:blipFill>
        <p:spPr>
          <a:xfrm>
            <a:off x="6616500" y="1039138"/>
            <a:ext cx="1367601" cy="1724025"/>
          </a:xfrm>
          <a:prstGeom prst="rect">
            <a:avLst/>
          </a:prstGeom>
          <a:noFill/>
          <a:ln>
            <a:noFill/>
          </a:ln>
        </p:spPr>
      </p:pic>
      <p:pic>
        <p:nvPicPr>
          <p:cNvPr id="308" name="Google Shape;308;p17"/>
          <p:cNvPicPr preferRelativeResize="0"/>
          <p:nvPr/>
        </p:nvPicPr>
        <p:blipFill>
          <a:blip r:embed="rId8">
            <a:alphaModFix/>
          </a:blip>
          <a:stretch>
            <a:fillRect/>
          </a:stretch>
        </p:blipFill>
        <p:spPr>
          <a:xfrm>
            <a:off x="-3375" y="3007375"/>
            <a:ext cx="1323974" cy="1714500"/>
          </a:xfrm>
          <a:prstGeom prst="rect">
            <a:avLst/>
          </a:prstGeom>
          <a:noFill/>
          <a:ln>
            <a:noFill/>
          </a:ln>
        </p:spPr>
      </p:pic>
      <p:pic>
        <p:nvPicPr>
          <p:cNvPr id="309" name="Google Shape;309;p17"/>
          <p:cNvPicPr preferRelativeResize="0"/>
          <p:nvPr/>
        </p:nvPicPr>
        <p:blipFill>
          <a:blip r:embed="rId9">
            <a:alphaModFix/>
          </a:blip>
          <a:stretch>
            <a:fillRect/>
          </a:stretch>
        </p:blipFill>
        <p:spPr>
          <a:xfrm>
            <a:off x="1320600" y="3007375"/>
            <a:ext cx="1323974" cy="1714500"/>
          </a:xfrm>
          <a:prstGeom prst="rect">
            <a:avLst/>
          </a:prstGeom>
          <a:noFill/>
          <a:ln>
            <a:noFill/>
          </a:ln>
        </p:spPr>
      </p:pic>
      <p:pic>
        <p:nvPicPr>
          <p:cNvPr id="310" name="Google Shape;310;p17"/>
          <p:cNvPicPr preferRelativeResize="0"/>
          <p:nvPr/>
        </p:nvPicPr>
        <p:blipFill>
          <a:blip r:embed="rId10">
            <a:alphaModFix/>
          </a:blip>
          <a:stretch>
            <a:fillRect/>
          </a:stretch>
        </p:blipFill>
        <p:spPr>
          <a:xfrm>
            <a:off x="2647950" y="3007375"/>
            <a:ext cx="1323976" cy="1714500"/>
          </a:xfrm>
          <a:prstGeom prst="rect">
            <a:avLst/>
          </a:prstGeom>
          <a:noFill/>
          <a:ln>
            <a:noFill/>
          </a:ln>
        </p:spPr>
      </p:pic>
      <p:pic>
        <p:nvPicPr>
          <p:cNvPr id="311" name="Google Shape;311;p17"/>
          <p:cNvPicPr preferRelativeResize="0"/>
          <p:nvPr/>
        </p:nvPicPr>
        <p:blipFill>
          <a:blip r:embed="rId11">
            <a:alphaModFix/>
          </a:blip>
          <a:stretch>
            <a:fillRect/>
          </a:stretch>
        </p:blipFill>
        <p:spPr>
          <a:xfrm>
            <a:off x="3975299" y="3007375"/>
            <a:ext cx="1317224" cy="1714499"/>
          </a:xfrm>
          <a:prstGeom prst="rect">
            <a:avLst/>
          </a:prstGeom>
          <a:noFill/>
          <a:ln>
            <a:noFill/>
          </a:ln>
        </p:spPr>
      </p:pic>
      <p:pic>
        <p:nvPicPr>
          <p:cNvPr id="312" name="Google Shape;312;p17"/>
          <p:cNvPicPr preferRelativeResize="0"/>
          <p:nvPr/>
        </p:nvPicPr>
        <p:blipFill>
          <a:blip r:embed="rId12">
            <a:alphaModFix/>
          </a:blip>
          <a:stretch>
            <a:fillRect/>
          </a:stretch>
        </p:blipFill>
        <p:spPr>
          <a:xfrm>
            <a:off x="5295900" y="3007373"/>
            <a:ext cx="1323975" cy="17145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18"/>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318" name="Google Shape;318;p18"/>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19"/>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Individual contributions</a:t>
            </a:r>
            <a:endParaRPr/>
          </a:p>
        </p:txBody>
      </p:sp>
      <p:sp>
        <p:nvSpPr>
          <p:cNvPr id="324" name="Google Shape;324;p19"/>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10-15 mins, slides include group report, storyboard, individual contributions, concept ideation</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20"/>
          <p:cNvSpPr txBox="1"/>
          <p:nvPr>
            <p:ph type="ctrTitle"/>
          </p:nvPr>
        </p:nvSpPr>
        <p:spPr>
          <a:xfrm>
            <a:off x="824000" y="1613813"/>
            <a:ext cx="4255500" cy="18729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Thank you</a:t>
            </a:r>
            <a:endParaRPr/>
          </a:p>
        </p:txBody>
      </p:sp>
      <p:sp>
        <p:nvSpPr>
          <p:cNvPr id="330" name="Google Shape;330;p20"/>
          <p:cNvSpPr txBox="1"/>
          <p:nvPr>
            <p:ph idx="1" type="subTitle"/>
          </p:nvPr>
        </p:nvSpPr>
        <p:spPr>
          <a:xfrm>
            <a:off x="824000" y="3596300"/>
            <a:ext cx="4255500" cy="695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ok goodbye :)</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